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0"/>
  </p:notesMasterIdLst>
  <p:sldIdLst>
    <p:sldId id="267" r:id="rId2"/>
    <p:sldId id="256" r:id="rId3"/>
    <p:sldId id="257" r:id="rId4"/>
    <p:sldId id="258" r:id="rId5"/>
    <p:sldId id="260" r:id="rId6"/>
    <p:sldId id="268" r:id="rId7"/>
    <p:sldId id="261" r:id="rId8"/>
    <p:sldId id="269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5E7"/>
    <a:srgbClr val="5DA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36C12-09CB-C440-9D48-B10D0542003D}" v="1" dt="2023-08-01T20:51:2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 snapToObjects="1">
      <p:cViewPr varScale="1">
        <p:scale>
          <a:sx n="146" d="100"/>
          <a:sy n="146" d="100"/>
        </p:scale>
        <p:origin x="1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5128E55A-F723-134D-ACD2-90812CCF8A64}"/>
    <pc:docChg chg="undo custSel modSld">
      <pc:chgData name="Michael Milli" userId="f9ed79f1-1bf2-48ef-81ee-36084a0b1cf3" providerId="ADAL" clId="{5128E55A-F723-134D-ACD2-90812CCF8A64}" dt="2023-08-01T20:05:16.775" v="1893" actId="33553"/>
      <pc:docMkLst>
        <pc:docMk/>
      </pc:docMkLst>
      <pc:sldChg chg="modSp mod">
        <pc:chgData name="Michael Milli" userId="f9ed79f1-1bf2-48ef-81ee-36084a0b1cf3" providerId="ADAL" clId="{5128E55A-F723-134D-ACD2-90812CCF8A64}" dt="2023-08-01T19:51:50.781" v="346" actId="13244"/>
        <pc:sldMkLst>
          <pc:docMk/>
          <pc:sldMk cId="0" sldId="256"/>
        </pc:sldMkLst>
        <pc:spChg chg="ord">
          <ac:chgData name="Michael Milli" userId="f9ed79f1-1bf2-48ef-81ee-36084a0b1cf3" providerId="ADAL" clId="{5128E55A-F723-134D-ACD2-90812CCF8A64}" dt="2023-08-01T19:51:50.781" v="346" actId="13244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6:33.118" v="35" actId="962"/>
          <ac:spMkLst>
            <pc:docMk/>
            <pc:sldMk cId="0" sldId="256"/>
            <ac:spMk id="8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6:29.029" v="34" actId="33553"/>
          <ac:spMkLst>
            <pc:docMk/>
            <pc:sldMk cId="0" sldId="256"/>
            <ac:spMk id="11" creationId="{00000000-0000-0000-0000-000000000000}"/>
          </ac:spMkLst>
        </pc:spChg>
        <pc:picChg chg="mod">
          <ac:chgData name="Michael Milli" userId="f9ed79f1-1bf2-48ef-81ee-36084a0b1cf3" providerId="ADAL" clId="{5128E55A-F723-134D-ACD2-90812CCF8A64}" dt="2023-08-01T19:51:42.489" v="345" actId="962"/>
          <ac:picMkLst>
            <pc:docMk/>
            <pc:sldMk cId="0" sldId="256"/>
            <ac:picMk id="4" creationId="{00000000-0000-0000-0000-000000000000}"/>
          </ac:picMkLst>
        </pc:picChg>
        <pc:picChg chg="mod modVis">
          <ac:chgData name="Michael Milli" userId="f9ed79f1-1bf2-48ef-81ee-36084a0b1cf3" providerId="ADAL" clId="{5128E55A-F723-134D-ACD2-90812CCF8A64}" dt="2023-08-01T19:51:16.641" v="165" actId="962"/>
          <ac:picMkLst>
            <pc:docMk/>
            <pc:sldMk cId="0" sldId="256"/>
            <ac:picMk id="34" creationId="{00000000-0000-0000-0000-000000000000}"/>
          </ac:picMkLst>
        </pc:picChg>
      </pc:sldChg>
      <pc:sldChg chg="modSp mod">
        <pc:chgData name="Michael Milli" userId="f9ed79f1-1bf2-48ef-81ee-36084a0b1cf3" providerId="ADAL" clId="{5128E55A-F723-134D-ACD2-90812CCF8A64}" dt="2023-08-01T19:53:02.568" v="535" actId="962"/>
        <pc:sldMkLst>
          <pc:docMk/>
          <pc:sldMk cId="0" sldId="257"/>
        </pc:sldMkLst>
        <pc:spChg chg="mod">
          <ac:chgData name="Michael Milli" userId="f9ed79f1-1bf2-48ef-81ee-36084a0b1cf3" providerId="ADAL" clId="{5128E55A-F723-134D-ACD2-90812CCF8A64}" dt="2023-08-01T19:46:40.072" v="36" actId="962"/>
          <ac:spMkLst>
            <pc:docMk/>
            <pc:sldMk cId="0" sldId="257"/>
            <ac:spMk id="5" creationId="{00000000-0000-0000-0000-000000000000}"/>
          </ac:spMkLst>
        </pc:spChg>
        <pc:picChg chg="mod">
          <ac:chgData name="Michael Milli" userId="f9ed79f1-1bf2-48ef-81ee-36084a0b1cf3" providerId="ADAL" clId="{5128E55A-F723-134D-ACD2-90812CCF8A64}" dt="2023-08-01T19:52:44.191" v="534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19:53:02.568" v="535" actId="962"/>
          <ac:picMkLst>
            <pc:docMk/>
            <pc:sldMk cId="0" sldId="257"/>
            <ac:picMk id="4" creationId="{00000000-0000-0000-0000-000000000000}"/>
          </ac:picMkLst>
        </pc:picChg>
      </pc:sldChg>
      <pc:sldChg chg="delSp modSp mod">
        <pc:chgData name="Michael Milli" userId="f9ed79f1-1bf2-48ef-81ee-36084a0b1cf3" providerId="ADAL" clId="{5128E55A-F723-134D-ACD2-90812CCF8A64}" dt="2023-08-01T19:56:44.957" v="1085" actId="1076"/>
        <pc:sldMkLst>
          <pc:docMk/>
          <pc:sldMk cId="0" sldId="258"/>
        </pc:sldMkLst>
        <pc:spChg chg="mod">
          <ac:chgData name="Michael Milli" userId="f9ed79f1-1bf2-48ef-81ee-36084a0b1cf3" providerId="ADAL" clId="{5128E55A-F723-134D-ACD2-90812CCF8A64}" dt="2023-08-01T19:56:44.957" v="1085" actId="1076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Michael Milli" userId="f9ed79f1-1bf2-48ef-81ee-36084a0b1cf3" providerId="ADAL" clId="{5128E55A-F723-134D-ACD2-90812CCF8A64}" dt="2023-08-01T19:56:40.366" v="1084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7:05.131" v="39" actId="962"/>
          <ac:spMkLst>
            <pc:docMk/>
            <pc:sldMk cId="0" sldId="258"/>
            <ac:spMk id="12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6:56.686" v="37" actId="962"/>
          <ac:spMkLst>
            <pc:docMk/>
            <pc:sldMk cId="0" sldId="258"/>
            <ac:spMk id="14" creationId="{00000000-0000-0000-0000-000000000000}"/>
          </ac:spMkLst>
        </pc:spChg>
        <pc:picChg chg="mod">
          <ac:chgData name="Michael Milli" userId="f9ed79f1-1bf2-48ef-81ee-36084a0b1cf3" providerId="ADAL" clId="{5128E55A-F723-134D-ACD2-90812CCF8A64}" dt="2023-08-01T19:55:11.807" v="835" actId="1076"/>
          <ac:picMkLst>
            <pc:docMk/>
            <pc:sldMk cId="0" sldId="258"/>
            <ac:picMk id="6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19:56:08.409" v="1081" actId="962"/>
          <ac:picMkLst>
            <pc:docMk/>
            <pc:sldMk cId="0" sldId="258"/>
            <ac:picMk id="10" creationId="{00000000-0000-0000-0000-000000000000}"/>
          </ac:picMkLst>
        </pc:picChg>
      </pc:sldChg>
      <pc:sldChg chg="modSp mod">
        <pc:chgData name="Michael Milli" userId="f9ed79f1-1bf2-48ef-81ee-36084a0b1cf3" providerId="ADAL" clId="{5128E55A-F723-134D-ACD2-90812CCF8A64}" dt="2023-08-01T20:05:02.150" v="1891" actId="33553"/>
        <pc:sldMkLst>
          <pc:docMk/>
          <pc:sldMk cId="0" sldId="260"/>
        </pc:sldMkLst>
        <pc:spChg chg="mod ord">
          <ac:chgData name="Michael Milli" userId="f9ed79f1-1bf2-48ef-81ee-36084a0b1cf3" providerId="ADAL" clId="{5128E55A-F723-134D-ACD2-90812CCF8A64}" dt="2023-08-01T20:05:02.150" v="1891" actId="33553"/>
          <ac:spMkLst>
            <pc:docMk/>
            <pc:sldMk cId="0" sldId="260"/>
            <ac:spMk id="5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7:50.273" v="46" actId="962"/>
          <ac:spMkLst>
            <pc:docMk/>
            <pc:sldMk cId="0" sldId="260"/>
            <ac:spMk id="9" creationId="{00000000-0000-0000-0000-000000000000}"/>
          </ac:spMkLst>
        </pc:spChg>
        <pc:spChg chg="mod modVis">
          <ac:chgData name="Michael Milli" userId="f9ed79f1-1bf2-48ef-81ee-36084a0b1cf3" providerId="ADAL" clId="{5128E55A-F723-134D-ACD2-90812CCF8A64}" dt="2023-08-01T19:48:26.815" v="53" actId="14429"/>
          <ac:spMkLst>
            <pc:docMk/>
            <pc:sldMk cId="0" sldId="260"/>
            <ac:spMk id="14" creationId="{00000000-0000-0000-0000-000000000000}"/>
          </ac:spMkLst>
        </pc:spChg>
        <pc:spChg chg="mod ord modVis">
          <ac:chgData name="Michael Milli" userId="f9ed79f1-1bf2-48ef-81ee-36084a0b1cf3" providerId="ADAL" clId="{5128E55A-F723-134D-ACD2-90812CCF8A64}" dt="2023-08-01T19:48:48.003" v="59" actId="13244"/>
          <ac:spMkLst>
            <pc:docMk/>
            <pc:sldMk cId="0" sldId="260"/>
            <ac:spMk id="60" creationId="{00000000-0000-0000-0000-000000000000}"/>
          </ac:spMkLst>
        </pc:spChg>
        <pc:picChg chg="mod ord">
          <ac:chgData name="Michael Milli" userId="f9ed79f1-1bf2-48ef-81ee-36084a0b1cf3" providerId="ADAL" clId="{5128E55A-F723-134D-ACD2-90812CCF8A64}" dt="2023-08-01T19:57:59.829" v="1290" actId="13244"/>
          <ac:picMkLst>
            <pc:docMk/>
            <pc:sldMk cId="0" sldId="260"/>
            <ac:picMk id="6" creationId="{00000000-0000-0000-0000-000000000000}"/>
          </ac:picMkLst>
        </pc:picChg>
        <pc:picChg chg="mod modVis">
          <ac:chgData name="Michael Milli" userId="f9ed79f1-1bf2-48ef-81ee-36084a0b1cf3" providerId="ADAL" clId="{5128E55A-F723-134D-ACD2-90812CCF8A64}" dt="2023-08-01T19:57:36.141" v="1289" actId="962"/>
          <ac:picMkLst>
            <pc:docMk/>
            <pc:sldMk cId="0" sldId="260"/>
            <ac:picMk id="10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19:48:52.325" v="60" actId="962"/>
          <ac:picMkLst>
            <pc:docMk/>
            <pc:sldMk cId="0" sldId="260"/>
            <ac:picMk id="11" creationId="{00000000-0000-0000-0000-000000000000}"/>
          </ac:picMkLst>
        </pc:picChg>
      </pc:sldChg>
      <pc:sldChg chg="modSp mod">
        <pc:chgData name="Michael Milli" userId="f9ed79f1-1bf2-48ef-81ee-36084a0b1cf3" providerId="ADAL" clId="{5128E55A-F723-134D-ACD2-90812CCF8A64}" dt="2023-08-01T20:05:07.539" v="1892" actId="33553"/>
        <pc:sldMkLst>
          <pc:docMk/>
          <pc:sldMk cId="0" sldId="261"/>
        </pc:sldMkLst>
        <pc:spChg chg="mod">
          <ac:chgData name="Michael Milli" userId="f9ed79f1-1bf2-48ef-81ee-36084a0b1cf3" providerId="ADAL" clId="{5128E55A-F723-134D-ACD2-90812CCF8A64}" dt="2023-08-01T20:02:19.972" v="1676" actId="962"/>
          <ac:spMkLst>
            <pc:docMk/>
            <pc:sldMk cId="0" sldId="261"/>
            <ac:spMk id="8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20:05:07.539" v="1892" actId="33553"/>
          <ac:spMkLst>
            <pc:docMk/>
            <pc:sldMk cId="0" sldId="261"/>
            <ac:spMk id="14" creationId="{00000000-0000-0000-0000-000000000000}"/>
          </ac:spMkLst>
        </pc:spChg>
        <pc:spChg chg="mod modVis">
          <ac:chgData name="Michael Milli" userId="f9ed79f1-1bf2-48ef-81ee-36084a0b1cf3" providerId="ADAL" clId="{5128E55A-F723-134D-ACD2-90812CCF8A64}" dt="2023-08-01T20:02:34.167" v="1681" actId="962"/>
          <ac:spMkLst>
            <pc:docMk/>
            <pc:sldMk cId="0" sldId="261"/>
            <ac:spMk id="15" creationId="{00000000-0000-0000-0000-000000000000}"/>
          </ac:spMkLst>
        </pc:spChg>
        <pc:spChg chg="mod modVis">
          <ac:chgData name="Michael Milli" userId="f9ed79f1-1bf2-48ef-81ee-36084a0b1cf3" providerId="ADAL" clId="{5128E55A-F723-134D-ACD2-90812CCF8A64}" dt="2023-08-01T20:02:29.042" v="1678" actId="14429"/>
          <ac:spMkLst>
            <pc:docMk/>
            <pc:sldMk cId="0" sldId="261"/>
            <ac:spMk id="16" creationId="{00000000-0000-0000-0000-000000000000}"/>
          </ac:spMkLst>
        </pc:spChg>
        <pc:picChg chg="mod modVis">
          <ac:chgData name="Michael Milli" userId="f9ed79f1-1bf2-48ef-81ee-36084a0b1cf3" providerId="ADAL" clId="{5128E55A-F723-134D-ACD2-90812CCF8A64}" dt="2023-08-01T20:02:06.805" v="1674" actId="962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20:02:14.510" v="1675" actId="962"/>
          <ac:picMkLst>
            <pc:docMk/>
            <pc:sldMk cId="0" sldId="261"/>
            <ac:picMk id="7" creationId="{00000000-0000-0000-0000-000000000000}"/>
          </ac:picMkLst>
        </pc:picChg>
      </pc:sldChg>
      <pc:sldChg chg="modSp mod">
        <pc:chgData name="Michael Milli" userId="f9ed79f1-1bf2-48ef-81ee-36084a0b1cf3" providerId="ADAL" clId="{5128E55A-F723-134D-ACD2-90812CCF8A64}" dt="2023-08-01T19:46:14.906" v="33" actId="33553"/>
        <pc:sldMkLst>
          <pc:docMk/>
          <pc:sldMk cId="2642525351" sldId="267"/>
        </pc:sldMkLst>
        <pc:spChg chg="mod">
          <ac:chgData name="Michael Milli" userId="f9ed79f1-1bf2-48ef-81ee-36084a0b1cf3" providerId="ADAL" clId="{5128E55A-F723-134D-ACD2-90812CCF8A64}" dt="2023-08-01T19:46:14.906" v="33" actId="33553"/>
          <ac:spMkLst>
            <pc:docMk/>
            <pc:sldMk cId="2642525351" sldId="267"/>
            <ac:spMk id="3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5:53.798" v="0" actId="962"/>
          <ac:spMkLst>
            <pc:docMk/>
            <pc:sldMk cId="2642525351" sldId="267"/>
            <ac:spMk id="5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6:07.086" v="32" actId="962"/>
          <ac:spMkLst>
            <pc:docMk/>
            <pc:sldMk cId="2642525351" sldId="267"/>
            <ac:spMk id="8" creationId="{00000000-0000-0000-0000-000000000000}"/>
          </ac:spMkLst>
        </pc:spChg>
        <pc:picChg chg="mod">
          <ac:chgData name="Michael Milli" userId="f9ed79f1-1bf2-48ef-81ee-36084a0b1cf3" providerId="ADAL" clId="{5128E55A-F723-134D-ACD2-90812CCF8A64}" dt="2023-08-01T19:45:55.215" v="1" actId="962"/>
          <ac:picMkLst>
            <pc:docMk/>
            <pc:sldMk cId="2642525351" sldId="267"/>
            <ac:picMk id="6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19:46:02.100" v="31" actId="962"/>
          <ac:picMkLst>
            <pc:docMk/>
            <pc:sldMk cId="2642525351" sldId="267"/>
            <ac:picMk id="11" creationId="{80F32C6A-1F00-9242-A903-75E75DDF0EBF}"/>
          </ac:picMkLst>
        </pc:picChg>
      </pc:sldChg>
      <pc:sldChg chg="modSp mod">
        <pc:chgData name="Michael Milli" userId="f9ed79f1-1bf2-48ef-81ee-36084a0b1cf3" providerId="ADAL" clId="{5128E55A-F723-134D-ACD2-90812CCF8A64}" dt="2023-08-01T20:05:16.775" v="1893" actId="33553"/>
        <pc:sldMkLst>
          <pc:docMk/>
          <pc:sldMk cId="2833519265" sldId="268"/>
        </pc:sldMkLst>
        <pc:spChg chg="mod">
          <ac:chgData name="Michael Milli" userId="f9ed79f1-1bf2-48ef-81ee-36084a0b1cf3" providerId="ADAL" clId="{5128E55A-F723-134D-ACD2-90812CCF8A64}" dt="2023-08-01T20:05:16.775" v="1893" actId="33553"/>
          <ac:spMkLst>
            <pc:docMk/>
            <pc:sldMk cId="2833519265" sldId="268"/>
            <ac:spMk id="5" creationId="{00000000-0000-0000-0000-000000000000}"/>
          </ac:spMkLst>
        </pc:spChg>
        <pc:spChg chg="mod modVis">
          <ac:chgData name="Michael Milli" userId="f9ed79f1-1bf2-48ef-81ee-36084a0b1cf3" providerId="ADAL" clId="{5128E55A-F723-134D-ACD2-90812CCF8A64}" dt="2023-08-01T19:59:46.977" v="1332" actId="962"/>
          <ac:spMkLst>
            <pc:docMk/>
            <pc:sldMk cId="2833519265" sldId="268"/>
            <ac:spMk id="10" creationId="{00000000-0000-0000-0000-000000000000}"/>
          </ac:spMkLst>
        </pc:spChg>
        <pc:spChg chg="mod modVis">
          <ac:chgData name="Michael Milli" userId="f9ed79f1-1bf2-48ef-81ee-36084a0b1cf3" providerId="ADAL" clId="{5128E55A-F723-134D-ACD2-90812CCF8A64}" dt="2023-08-01T19:59:42.435" v="1329" actId="14429"/>
          <ac:spMkLst>
            <pc:docMk/>
            <pc:sldMk cId="2833519265" sldId="268"/>
            <ac:spMk id="11" creationId="{00000000-0000-0000-0000-000000000000}"/>
          </ac:spMkLst>
        </pc:spChg>
        <pc:spChg chg="ord">
          <ac:chgData name="Michael Milli" userId="f9ed79f1-1bf2-48ef-81ee-36084a0b1cf3" providerId="ADAL" clId="{5128E55A-F723-134D-ACD2-90812CCF8A64}" dt="2023-08-01T20:04:48.733" v="1890" actId="13244"/>
          <ac:spMkLst>
            <pc:docMk/>
            <pc:sldMk cId="2833519265" sldId="268"/>
            <ac:spMk id="12" creationId="{00000000-0000-0000-0000-000000000000}"/>
          </ac:spMkLst>
        </pc:spChg>
        <pc:spChg chg="mod">
          <ac:chgData name="Michael Milli" userId="f9ed79f1-1bf2-48ef-81ee-36084a0b1cf3" providerId="ADAL" clId="{5128E55A-F723-134D-ACD2-90812CCF8A64}" dt="2023-08-01T19:49:09.923" v="61" actId="962"/>
          <ac:spMkLst>
            <pc:docMk/>
            <pc:sldMk cId="2833519265" sldId="268"/>
            <ac:spMk id="13" creationId="{00000000-0000-0000-0000-000000000000}"/>
          </ac:spMkLst>
        </pc:spChg>
        <pc:picChg chg="mod">
          <ac:chgData name="Michael Milli" userId="f9ed79f1-1bf2-48ef-81ee-36084a0b1cf3" providerId="ADAL" clId="{5128E55A-F723-134D-ACD2-90812CCF8A64}" dt="2023-08-01T19:59:08.717" v="1323" actId="962"/>
          <ac:picMkLst>
            <pc:docMk/>
            <pc:sldMk cId="2833519265" sldId="268"/>
            <ac:picMk id="2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19:59:06.176" v="1321" actId="1076"/>
          <ac:picMkLst>
            <pc:docMk/>
            <pc:sldMk cId="2833519265" sldId="268"/>
            <ac:picMk id="6" creationId="{00000000-0000-0000-0000-000000000000}"/>
          </ac:picMkLst>
        </pc:picChg>
      </pc:sldChg>
      <pc:sldChg chg="delSp modSp mod">
        <pc:chgData name="Michael Milli" userId="f9ed79f1-1bf2-48ef-81ee-36084a0b1cf3" providerId="ADAL" clId="{5128E55A-F723-134D-ACD2-90812CCF8A64}" dt="2023-08-01T20:04:28.514" v="1889" actId="13244"/>
        <pc:sldMkLst>
          <pc:docMk/>
          <pc:sldMk cId="1127069527" sldId="269"/>
        </pc:sldMkLst>
        <pc:spChg chg="mod ord modVis">
          <ac:chgData name="Michael Milli" userId="f9ed79f1-1bf2-48ef-81ee-36084a0b1cf3" providerId="ADAL" clId="{5128E55A-F723-134D-ACD2-90812CCF8A64}" dt="2023-08-01T20:03:58.228" v="1883" actId="14429"/>
          <ac:spMkLst>
            <pc:docMk/>
            <pc:sldMk cId="1127069527" sldId="269"/>
            <ac:spMk id="4" creationId="{00000000-0000-0000-0000-000000000000}"/>
          </ac:spMkLst>
        </pc:spChg>
        <pc:spChg chg="del mod ord modVis">
          <ac:chgData name="Michael Milli" userId="f9ed79f1-1bf2-48ef-81ee-36084a0b1cf3" providerId="ADAL" clId="{5128E55A-F723-134D-ACD2-90812CCF8A64}" dt="2023-08-01T20:04:02.159" v="1886" actId="478"/>
          <ac:spMkLst>
            <pc:docMk/>
            <pc:sldMk cId="1127069527" sldId="269"/>
            <ac:spMk id="5" creationId="{00000000-0000-0000-0000-000000000000}"/>
          </ac:spMkLst>
        </pc:spChg>
        <pc:spChg chg="mod ord">
          <ac:chgData name="Michael Milli" userId="f9ed79f1-1bf2-48ef-81ee-36084a0b1cf3" providerId="ADAL" clId="{5128E55A-F723-134D-ACD2-90812CCF8A64}" dt="2023-08-01T20:04:21.854" v="1888" actId="13244"/>
          <ac:spMkLst>
            <pc:docMk/>
            <pc:sldMk cId="1127069527" sldId="269"/>
            <ac:spMk id="10" creationId="{00000000-0000-0000-0000-000000000000}"/>
          </ac:spMkLst>
        </pc:spChg>
        <pc:spChg chg="mod ord">
          <ac:chgData name="Michael Milli" userId="f9ed79f1-1bf2-48ef-81ee-36084a0b1cf3" providerId="ADAL" clId="{5128E55A-F723-134D-ACD2-90812CCF8A64}" dt="2023-08-01T20:04:28.514" v="1889" actId="13244"/>
          <ac:spMkLst>
            <pc:docMk/>
            <pc:sldMk cId="1127069527" sldId="269"/>
            <ac:spMk id="12" creationId="{00000000-0000-0000-0000-000000000000}"/>
          </ac:spMkLst>
        </pc:spChg>
        <pc:picChg chg="mod">
          <ac:chgData name="Michael Milli" userId="f9ed79f1-1bf2-48ef-81ee-36084a0b1cf3" providerId="ADAL" clId="{5128E55A-F723-134D-ACD2-90812CCF8A64}" dt="2023-08-01T20:03:32.457" v="1879" actId="962"/>
          <ac:picMkLst>
            <pc:docMk/>
            <pc:sldMk cId="1127069527" sldId="269"/>
            <ac:picMk id="2" creationId="{00000000-0000-0000-0000-000000000000}"/>
          </ac:picMkLst>
        </pc:picChg>
        <pc:picChg chg="mod">
          <ac:chgData name="Michael Milli" userId="f9ed79f1-1bf2-48ef-81ee-36084a0b1cf3" providerId="ADAL" clId="{5128E55A-F723-134D-ACD2-90812CCF8A64}" dt="2023-08-01T20:02:54.257" v="1685" actId="962"/>
          <ac:picMkLst>
            <pc:docMk/>
            <pc:sldMk cId="1127069527" sldId="269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2013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8353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10945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07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72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77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6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4614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472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190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4868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" name="Subtitle 4"/>
          <p:cNvSpPr txBox="1">
            <a:spLocks noGrp="1"/>
          </p:cNvSpPr>
          <p:nvPr>
            <p:ph type="title" idx="4294967295"/>
          </p:nvPr>
        </p:nvSpPr>
        <p:spPr>
          <a:xfrm>
            <a:off x="381000" y="660400"/>
            <a:ext cx="8521700" cy="147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Industrialization of Agriculture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 2020 Johns Hopkins University</a:t>
            </a:r>
          </a:p>
        </p:txBody>
      </p:sp>
      <p:pic>
        <p:nvPicPr>
          <p:cNvPr id="11" name="Picture 10" descr="Foodspan logo">
            <a:extLst>
              <a:ext uri="{FF2B5EF4-FFF2-40B4-BE49-F238E27FC236}">
                <a16:creationId xmlns:a16="http://schemas.microsoft.com/office/drawing/2014/main" id="{80F32C6A-1F00-9242-A903-75E75DDF0E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A historical looking painting of a farm with horses, cows and other animals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odern photo of a wheat field being harvested with large combine and tractor. 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" y="273027"/>
            <a:ext cx="4394200" cy="3295650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9525" y="564532"/>
            <a:ext cx="5324475" cy="89247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Shape 33"/>
          <p:cNvSpPr txBox="1">
            <a:spLocks noGrp="1"/>
          </p:cNvSpPr>
          <p:nvPr>
            <p:ph type="title" idx="4294967295"/>
          </p:nvPr>
        </p:nvSpPr>
        <p:spPr>
          <a:xfrm>
            <a:off x="4035425" y="483348"/>
            <a:ext cx="4391025" cy="9006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Farms,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Then and Now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Photo credits: </a:t>
            </a: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Carl G. von Iwonski. John Mack Farragher. Yeoman farm families. </a:t>
            </a:r>
            <a:r>
              <a:rPr lang="en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One Out of Many: A History of the American People</a:t>
            </a: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Pearson. 2011.</a:t>
            </a:r>
            <a:b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Dan Davison. John Deere combine and tractor at work. Wikimedia Commons. Creative Commons CC BY 2.0.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Egyptian wall painting of agriculture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232"/>
          <a:stretch/>
        </p:blipFill>
        <p:spPr>
          <a:xfrm>
            <a:off x="-51070" y="150845"/>
            <a:ext cx="9251280" cy="4992655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2360" y="2197627"/>
            <a:ext cx="3166719" cy="191177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419225" y="3006328"/>
            <a:ext cx="3152775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Agriculture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0"/>
            <a:ext cx="8839200" cy="260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Photo credit: Grave chamber of an Egyptian public official, circa 1250 BCE. Photo public domain.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of hunter-gatherers in the modern age. A young person and an elder sitting together. The young person is starting a fire with tinder. The tinder is smoking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3999" cy="5148072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232"/>
          <a:stretch/>
        </p:blipFill>
        <p:spPr>
          <a:xfrm>
            <a:off x="-51070" y="149445"/>
            <a:ext cx="9251280" cy="4992655"/>
          </a:xfrm>
          <a:prstGeom prst="rect">
            <a:avLst/>
          </a:prstGeom>
        </p:spPr>
      </p:pic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301" y="3067048"/>
            <a:ext cx="2809849" cy="9779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298" y="1686557"/>
            <a:ext cx="4203699" cy="255148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9735" y="3088707"/>
            <a:ext cx="2661415" cy="959228"/>
          </a:xfrm>
        </p:spPr>
        <p:txBody>
          <a:bodyPr anchor="ctr"/>
          <a:lstStyle/>
          <a:p>
            <a:r>
              <a:rPr lang="en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194,000 BCE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940298" y="1686557"/>
            <a:ext cx="4203699" cy="2358392"/>
          </a:xfrm>
          <a:prstGeom prst="rect">
            <a:avLst/>
          </a:prstGeom>
          <a:noFill/>
          <a:ln>
            <a:noFill/>
          </a:ln>
        </p:spPr>
        <p:txBody>
          <a:bodyPr lIns="182880" tIns="182880" rIns="274320" bIns="182880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60000"/>
            </a:pPr>
            <a:r>
              <a:rPr lang="en" sz="30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Earliest evidence of Homo</a:t>
            </a:r>
            <a:r>
              <a:rPr lang="en" sz="3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sapiens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60000"/>
            </a:pPr>
            <a:endParaRPr lang="en"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60000"/>
            </a:pPr>
            <a:r>
              <a:rPr lang="en" sz="1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For the vast majority of human history, food was acquired through hunting and gathering. </a:t>
            </a:r>
            <a:r>
              <a:rPr lang="e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Some </a:t>
            </a:r>
            <a:r>
              <a:rPr lang="en" sz="1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peoples</a:t>
            </a:r>
            <a:r>
              <a:rPr lang="e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</a:t>
            </a:r>
            <a:r>
              <a:rPr lang="en" sz="1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such as the San (pictured), who live in Southern Africa, still follow a hunter-gatherer lifestyle. </a:t>
            </a:r>
            <a:endParaRPr lang="en" sz="1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-5146"/>
            <a:ext cx="8839200" cy="260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Photo credit: </a:t>
            </a:r>
            <a:r>
              <a:rPr lang="en-US" dirty="0" err="1">
                <a:solidFill>
                  <a:schemeClr val="bg1"/>
                </a:solidFill>
              </a:rPr>
              <a:t>Dietmar</a:t>
            </a:r>
            <a:r>
              <a:rPr lang="en-US" dirty="0">
                <a:solidFill>
                  <a:schemeClr val="bg1"/>
                </a:solidFill>
              </a:rPr>
              <a:t> Temps, 2010. Creative Commons CC BY-NC-SA 2.0.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showing Mesopotamia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55" t="-1232"/>
          <a:stretch/>
        </p:blipFill>
        <p:spPr>
          <a:xfrm>
            <a:off x="-53640" y="150845"/>
            <a:ext cx="9251280" cy="4992655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301" y="3067048"/>
            <a:ext cx="2809849" cy="9779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01"/>
          <p:cNvSpPr txBox="1">
            <a:spLocks noGrp="1"/>
          </p:cNvSpPr>
          <p:nvPr>
            <p:ph type="title" idx="4294967295"/>
          </p:nvPr>
        </p:nvSpPr>
        <p:spPr>
          <a:xfrm>
            <a:off x="1438301" y="3067049"/>
            <a:ext cx="2661415" cy="9549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365742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365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  <a:rtl val="0"/>
              </a:rPr>
              <a:t>11,000 BCE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299" y="1444954"/>
            <a:ext cx="4203699" cy="259999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940299" y="1444954"/>
            <a:ext cx="4203701" cy="2599995"/>
          </a:xfrm>
          <a:prstGeom prst="rect">
            <a:avLst/>
          </a:prstGeom>
          <a:noFill/>
          <a:ln>
            <a:noFill/>
          </a:ln>
        </p:spPr>
        <p:txBody>
          <a:bodyPr lIns="182880" tIns="182880" rIns="274320" bIns="182880" anchor="ctr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</a:pPr>
            <a:r>
              <a:rPr lang="en" sz="30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Earliest evidence</a:t>
            </a:r>
            <a:r>
              <a:rPr lang="en" sz="3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of agriculture</a:t>
            </a:r>
            <a:endParaRPr lang="en" sz="30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14300" lvl="0">
              <a:buSzPct val="60000"/>
            </a:pPr>
            <a:endParaRPr lang="en-US" sz="1400" dirty="0">
              <a:solidFill>
                <a:schemeClr val="bg1"/>
              </a:solidFill>
            </a:endParaRPr>
          </a:p>
          <a:p>
            <a:pPr marL="114300" lvl="0">
              <a:buSzPct val="60000"/>
            </a:pPr>
            <a:r>
              <a:rPr lang="en-US" sz="1400" dirty="0">
                <a:solidFill>
                  <a:schemeClr val="bg1"/>
                </a:solidFill>
              </a:rPr>
              <a:t>The shift to agriculture is believed to have occurred independently in several parts of the world, including the Fertile Crescent (pictured),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 region in the Middle East that cradled some of the earliest civilizations.</a:t>
            </a:r>
            <a:endParaRPr lang="en" sz="1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590" y="-6350"/>
            <a:ext cx="967740" cy="266700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52400" y="0"/>
            <a:ext cx="8839200" cy="26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0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Image credit: Goran 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tek-en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. Wikimedia Commons. Creative Commons CC BY-SA 3.0.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Egyptian wall painting of agriculture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080" y="0"/>
            <a:ext cx="919708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232"/>
          <a:stretch/>
        </p:blipFill>
        <p:spPr>
          <a:xfrm>
            <a:off x="-53640" y="150845"/>
            <a:ext cx="9251280" cy="4992655"/>
          </a:xfrm>
          <a:prstGeom prst="rect">
            <a:avLst/>
          </a:prstGeom>
        </p:spPr>
      </p:pic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301" y="3067048"/>
            <a:ext cx="2809849" cy="9779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01"/>
          <p:cNvSpPr txBox="1">
            <a:spLocks noGrp="1"/>
          </p:cNvSpPr>
          <p:nvPr>
            <p:ph type="title" idx="4294967295"/>
          </p:nvPr>
        </p:nvSpPr>
        <p:spPr>
          <a:xfrm>
            <a:off x="1438302" y="3067048"/>
            <a:ext cx="2755874" cy="9549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365742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365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  <a:rtl val="0"/>
              </a:rPr>
              <a:t>6,000 BCE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299" y="2181224"/>
            <a:ext cx="4203699" cy="186734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60"/>
          <p:cNvSpPr txBox="1">
            <a:spLocks noGrp="1"/>
          </p:cNvSpPr>
          <p:nvPr>
            <p:ph type="body" idx="1"/>
          </p:nvPr>
        </p:nvSpPr>
        <p:spPr>
          <a:xfrm>
            <a:off x="4940299" y="2181224"/>
            <a:ext cx="4203701" cy="1867344"/>
          </a:xfrm>
          <a:prstGeom prst="rect">
            <a:avLst/>
          </a:prstGeom>
          <a:noFill/>
          <a:ln>
            <a:noFill/>
          </a:ln>
        </p:spPr>
        <p:txBody>
          <a:bodyPr lIns="182880" tIns="182880" rIns="274320" bIns="182880" anchor="ctr" anchorCtr="0">
            <a:noAutofit/>
          </a:bodyPr>
          <a:lstStyle/>
          <a:p>
            <a:pPr marL="114300" lvl="0">
              <a:buSzPct val="60000"/>
            </a:pP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Most species of </a:t>
            </a:r>
            <a:b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farm animals domesticated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52400" y="-1271"/>
            <a:ext cx="8839200" cy="26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0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Photo credit: Maler der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</a:rPr>
              <a:t>Grabkammer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 des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</a:rPr>
              <a:t>Menna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. Wikimedia Commons.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283351926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5E7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. Continents are different colors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232"/>
          <a:stretch/>
        </p:blipFill>
        <p:spPr>
          <a:xfrm>
            <a:off x="-54245" y="150845"/>
            <a:ext cx="9251280" cy="4992655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301" y="3067048"/>
            <a:ext cx="2809849" cy="9779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01"/>
          <p:cNvSpPr txBox="1">
            <a:spLocks noGrp="1"/>
          </p:cNvSpPr>
          <p:nvPr>
            <p:ph type="title" idx="4294967295"/>
          </p:nvPr>
        </p:nvSpPr>
        <p:spPr>
          <a:xfrm>
            <a:off x="1438302" y="3067048"/>
            <a:ext cx="2755874" cy="9549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365742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365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  <a:sym typeface="Calibri"/>
                <a:rtl val="0"/>
              </a:rPr>
              <a:t>5,000 BCE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299" y="2181224"/>
            <a:ext cx="4203699" cy="186734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60"/>
          <p:cNvSpPr txBox="1">
            <a:spLocks noGrp="1"/>
          </p:cNvSpPr>
          <p:nvPr>
            <p:ph type="body" idx="1"/>
          </p:nvPr>
        </p:nvSpPr>
        <p:spPr>
          <a:xfrm>
            <a:off x="4940299" y="2181224"/>
            <a:ext cx="4203701" cy="1867344"/>
          </a:xfrm>
          <a:prstGeom prst="rect">
            <a:avLst/>
          </a:prstGeom>
          <a:noFill/>
          <a:ln>
            <a:noFill/>
          </a:ln>
        </p:spPr>
        <p:txBody>
          <a:bodyPr lIns="182880" tIns="182880" rIns="274320" bIns="182880" anchor="ctr" anchorCtr="0">
            <a:noAutofit/>
          </a:bodyPr>
          <a:lstStyle/>
          <a:p>
            <a:pPr lvl="0">
              <a:buSzPct val="25000"/>
            </a:pP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Agriculture practiced on every major continent except Australia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actor pulling a trailer spraying ammonia on a field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3997" cy="5148072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t="-1232"/>
          <a:stretch/>
        </p:blipFill>
        <p:spPr>
          <a:xfrm>
            <a:off x="-53643" y="178275"/>
            <a:ext cx="9251280" cy="4992655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301" y="3067048"/>
            <a:ext cx="2809849" cy="9779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8301" y="3062732"/>
            <a:ext cx="2661415" cy="959228"/>
          </a:xfrm>
        </p:spPr>
        <p:txBody>
          <a:bodyPr anchor="ctr"/>
          <a:lstStyle/>
          <a:p>
            <a:r>
              <a:rPr lang="en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1900s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299" y="1442875"/>
            <a:ext cx="4203699" cy="260207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940298" y="1447448"/>
            <a:ext cx="4203699" cy="3453734"/>
          </a:xfrm>
          <a:prstGeom prst="rect">
            <a:avLst/>
          </a:prstGeom>
          <a:noFill/>
          <a:ln>
            <a:noFill/>
          </a:ln>
        </p:spPr>
        <p:txBody>
          <a:bodyPr lIns="182880" tIns="182880" rIns="274320" bIns="182880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Widespread adoption of industrial agriculture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Synthetic nitrogen fertilizers (pictured), introduced in the 1900s, have been credited with providing the lion’s share of the world’s food over the 20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century. </a:t>
            </a: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Pesticides and monocultures are also hallmarks of industrial agriculture.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0"/>
            <a:ext cx="8839200" cy="260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Photo credit: Lynn Betts, USDA Natural Resource Conservation Service.</a:t>
            </a:r>
          </a:p>
        </p:txBody>
      </p:sp>
    </p:spTree>
    <p:extLst>
      <p:ext uri="{BB962C8B-B14F-4D97-AF65-F5344CB8AC3E}">
        <p14:creationId xmlns:p14="http://schemas.microsoft.com/office/powerpoint/2010/main" val="112706952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 the food system.thmx</Template>
  <TotalTime>1042</TotalTime>
  <Words>299</Words>
  <Application>Microsoft Macintosh PowerPoint</Application>
  <PresentationFormat>On-screen Show (16:9)</PresentationFormat>
  <Paragraphs>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presentation slides</vt:lpstr>
      <vt:lpstr>Lesson B  Industrialization of Agriculture</vt:lpstr>
      <vt:lpstr>Farms, Then and Now</vt:lpstr>
      <vt:lpstr>Agriculture Timeline</vt:lpstr>
      <vt:lpstr>194,000 BCE</vt:lpstr>
      <vt:lpstr>11,000 BCE</vt:lpstr>
      <vt:lpstr>6,000 BCE</vt:lpstr>
      <vt:lpstr>5,000 BCE</vt:lpstr>
      <vt:lpstr>1900s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B-Industrialization of Agriculture</dc:title>
  <dc:subject/>
  <dc:creator/>
  <cp:keywords/>
  <dc:description/>
  <cp:lastModifiedBy>Michael Milli</cp:lastModifiedBy>
  <cp:revision>53</cp:revision>
  <dcterms:modified xsi:type="dcterms:W3CDTF">2023-08-01T20:51:26Z</dcterms:modified>
  <cp:category/>
</cp:coreProperties>
</file>