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5" r:id="rId1"/>
  </p:sldMasterIdLst>
  <p:notesMasterIdLst>
    <p:notesMasterId r:id="rId10"/>
  </p:notesMasterIdLst>
  <p:sldIdLst>
    <p:sldId id="264" r:id="rId2"/>
    <p:sldId id="256" r:id="rId3"/>
    <p:sldId id="258" r:id="rId4"/>
    <p:sldId id="259" r:id="rId5"/>
    <p:sldId id="265" r:id="rId6"/>
    <p:sldId id="262" r:id="rId7"/>
    <p:sldId id="263" r:id="rId8"/>
    <p:sldId id="266" r:id="rId9"/>
  </p:sldIdLst>
  <p:sldSz cx="9144000" cy="5143500" type="screen16x9"/>
  <p:notesSz cx="6858000" cy="9144000"/>
  <p:defaultTextStyle>
    <a:defPPr>
      <a:defRPr lang="en-US"/>
    </a:defPPr>
    <a:lvl1pPr marL="0" algn="l" defTabSz="3657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65742" algn="l" defTabSz="3657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31483" algn="l" defTabSz="3657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097225" algn="l" defTabSz="3657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462967" algn="l" defTabSz="3657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828709" algn="l" defTabSz="3657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194450" algn="l" defTabSz="3657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560192" algn="l" defTabSz="3657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2925934" algn="l" defTabSz="3657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0000"/>
    <a:srgbClr val="0D232E"/>
    <a:srgbClr val="0E2F3C"/>
    <a:srgbClr val="0D222D"/>
    <a:srgbClr val="E7832B"/>
    <a:srgbClr val="1F4C1E"/>
    <a:srgbClr val="009778"/>
    <a:srgbClr val="5DA4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021CE2-507C-CF40-A790-03B56531F0B7}" v="1" dt="2023-08-01T20:50:49.8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Milli" userId="f9ed79f1-1bf2-48ef-81ee-36084a0b1cf3" providerId="ADAL" clId="{BE85DAC9-FD74-4E62-A2F4-B491592D3CDF}"/>
    <pc:docChg chg="undo custSel modSld">
      <pc:chgData name="Michael Milli" userId="f9ed79f1-1bf2-48ef-81ee-36084a0b1cf3" providerId="ADAL" clId="{BE85DAC9-FD74-4E62-A2F4-B491592D3CDF}" dt="2023-07-31T18:40:39.619" v="1789" actId="1076"/>
      <pc:docMkLst>
        <pc:docMk/>
      </pc:docMkLst>
      <pc:sldChg chg="modSp mod">
        <pc:chgData name="Michael Milli" userId="f9ed79f1-1bf2-48ef-81ee-36084a0b1cf3" providerId="ADAL" clId="{BE85DAC9-FD74-4E62-A2F4-B491592D3CDF}" dt="2023-07-31T18:21:29.951" v="97" actId="962"/>
        <pc:sldMkLst>
          <pc:docMk/>
          <pc:sldMk cId="3341335816" sldId="256"/>
        </pc:sldMkLst>
        <pc:spChg chg="mod">
          <ac:chgData name="Michael Milli" userId="f9ed79f1-1bf2-48ef-81ee-36084a0b1cf3" providerId="ADAL" clId="{BE85DAC9-FD74-4E62-A2F4-B491592D3CDF}" dt="2023-07-31T18:21:29.951" v="97" actId="962"/>
          <ac:spMkLst>
            <pc:docMk/>
            <pc:sldMk cId="3341335816" sldId="256"/>
            <ac:spMk id="6" creationId="{00000000-0000-0000-0000-000000000000}"/>
          </ac:spMkLst>
        </pc:spChg>
        <pc:picChg chg="mod">
          <ac:chgData name="Michael Milli" userId="f9ed79f1-1bf2-48ef-81ee-36084a0b1cf3" providerId="ADAL" clId="{BE85DAC9-FD74-4E62-A2F4-B491592D3CDF}" dt="2023-07-31T18:21:17.107" v="96" actId="962"/>
          <ac:picMkLst>
            <pc:docMk/>
            <pc:sldMk cId="3341335816" sldId="256"/>
            <ac:picMk id="4" creationId="{00000000-0000-0000-0000-000000000000}"/>
          </ac:picMkLst>
        </pc:picChg>
      </pc:sldChg>
      <pc:sldChg chg="delSp modSp mod">
        <pc:chgData name="Michael Milli" userId="f9ed79f1-1bf2-48ef-81ee-36084a0b1cf3" providerId="ADAL" clId="{BE85DAC9-FD74-4E62-A2F4-B491592D3CDF}" dt="2023-07-31T18:26:11.038" v="575" actId="962"/>
        <pc:sldMkLst>
          <pc:docMk/>
          <pc:sldMk cId="1878795565" sldId="258"/>
        </pc:sldMkLst>
        <pc:spChg chg="mod">
          <ac:chgData name="Michael Milli" userId="f9ed79f1-1bf2-48ef-81ee-36084a0b1cf3" providerId="ADAL" clId="{BE85DAC9-FD74-4E62-A2F4-B491592D3CDF}" dt="2023-07-31T18:22:44.909" v="107" actId="962"/>
          <ac:spMkLst>
            <pc:docMk/>
            <pc:sldMk cId="1878795565" sldId="258"/>
            <ac:spMk id="4" creationId="{00000000-0000-0000-0000-000000000000}"/>
          </ac:spMkLst>
        </pc:spChg>
        <pc:spChg chg="ord">
          <ac:chgData name="Michael Milli" userId="f9ed79f1-1bf2-48ef-81ee-36084a0b1cf3" providerId="ADAL" clId="{BE85DAC9-FD74-4E62-A2F4-B491592D3CDF}" dt="2023-07-31T18:22:49.053" v="108" actId="13244"/>
          <ac:spMkLst>
            <pc:docMk/>
            <pc:sldMk cId="1878795565" sldId="258"/>
            <ac:spMk id="5" creationId="{00000000-0000-0000-0000-000000000000}"/>
          </ac:spMkLst>
        </pc:spChg>
        <pc:spChg chg="del mod">
          <ac:chgData name="Michael Milli" userId="f9ed79f1-1bf2-48ef-81ee-36084a0b1cf3" providerId="ADAL" clId="{BE85DAC9-FD74-4E62-A2F4-B491592D3CDF}" dt="2023-07-31T18:23:26.350" v="111" actId="478"/>
          <ac:spMkLst>
            <pc:docMk/>
            <pc:sldMk cId="1878795565" sldId="258"/>
            <ac:spMk id="6" creationId="{00000000-0000-0000-0000-000000000000}"/>
          </ac:spMkLst>
        </pc:spChg>
        <pc:spChg chg="ord">
          <ac:chgData name="Michael Milli" userId="f9ed79f1-1bf2-48ef-81ee-36084a0b1cf3" providerId="ADAL" clId="{BE85DAC9-FD74-4E62-A2F4-B491592D3CDF}" dt="2023-07-31T18:23:49.256" v="113" actId="13244"/>
          <ac:spMkLst>
            <pc:docMk/>
            <pc:sldMk cId="1878795565" sldId="258"/>
            <ac:spMk id="11" creationId="{00000000-0000-0000-0000-000000000000}"/>
          </ac:spMkLst>
        </pc:spChg>
        <pc:picChg chg="mod">
          <ac:chgData name="Michael Milli" userId="f9ed79f1-1bf2-48ef-81ee-36084a0b1cf3" providerId="ADAL" clId="{BE85DAC9-FD74-4E62-A2F4-B491592D3CDF}" dt="2023-07-31T18:26:11.038" v="575" actId="962"/>
          <ac:picMkLst>
            <pc:docMk/>
            <pc:sldMk cId="1878795565" sldId="258"/>
            <ac:picMk id="3" creationId="{00000000-0000-0000-0000-000000000000}"/>
          </ac:picMkLst>
        </pc:picChg>
        <pc:picChg chg="mod">
          <ac:chgData name="Michael Milli" userId="f9ed79f1-1bf2-48ef-81ee-36084a0b1cf3" providerId="ADAL" clId="{BE85DAC9-FD74-4E62-A2F4-B491592D3CDF}" dt="2023-07-31T18:22:33.468" v="106" actId="962"/>
          <ac:picMkLst>
            <pc:docMk/>
            <pc:sldMk cId="1878795565" sldId="258"/>
            <ac:picMk id="9" creationId="{00000000-0000-0000-0000-000000000000}"/>
          </ac:picMkLst>
        </pc:picChg>
      </pc:sldChg>
      <pc:sldChg chg="modSp mod">
        <pc:chgData name="Michael Milli" userId="f9ed79f1-1bf2-48ef-81ee-36084a0b1cf3" providerId="ADAL" clId="{BE85DAC9-FD74-4E62-A2F4-B491592D3CDF}" dt="2023-07-31T18:40:39.619" v="1789" actId="1076"/>
        <pc:sldMkLst>
          <pc:docMk/>
          <pc:sldMk cId="1954925120" sldId="259"/>
        </pc:sldMkLst>
        <pc:spChg chg="mod">
          <ac:chgData name="Michael Milli" userId="f9ed79f1-1bf2-48ef-81ee-36084a0b1cf3" providerId="ADAL" clId="{BE85DAC9-FD74-4E62-A2F4-B491592D3CDF}" dt="2023-07-31T18:26:31.651" v="576" actId="962"/>
          <ac:spMkLst>
            <pc:docMk/>
            <pc:sldMk cId="1954925120" sldId="259"/>
            <ac:spMk id="4" creationId="{00000000-0000-0000-0000-000000000000}"/>
          </ac:spMkLst>
        </pc:spChg>
        <pc:spChg chg="mod">
          <ac:chgData name="Michael Milli" userId="f9ed79f1-1bf2-48ef-81ee-36084a0b1cf3" providerId="ADAL" clId="{BE85DAC9-FD74-4E62-A2F4-B491592D3CDF}" dt="2023-07-31T18:26:47.698" v="581" actId="962"/>
          <ac:spMkLst>
            <pc:docMk/>
            <pc:sldMk cId="1954925120" sldId="259"/>
            <ac:spMk id="7" creationId="{00000000-0000-0000-0000-000000000000}"/>
          </ac:spMkLst>
        </pc:spChg>
        <pc:spChg chg="mod">
          <ac:chgData name="Michael Milli" userId="f9ed79f1-1bf2-48ef-81ee-36084a0b1cf3" providerId="ADAL" clId="{BE85DAC9-FD74-4E62-A2F4-B491592D3CDF}" dt="2023-07-31T18:27:40.586" v="595" actId="962"/>
          <ac:spMkLst>
            <pc:docMk/>
            <pc:sldMk cId="1954925120" sldId="259"/>
            <ac:spMk id="8" creationId="{00000000-0000-0000-0000-000000000000}"/>
          </ac:spMkLst>
        </pc:spChg>
        <pc:spChg chg="mod">
          <ac:chgData name="Michael Milli" userId="f9ed79f1-1bf2-48ef-81ee-36084a0b1cf3" providerId="ADAL" clId="{BE85DAC9-FD74-4E62-A2F4-B491592D3CDF}" dt="2023-07-31T18:26:50.864" v="582" actId="962"/>
          <ac:spMkLst>
            <pc:docMk/>
            <pc:sldMk cId="1954925120" sldId="259"/>
            <ac:spMk id="9" creationId="{00000000-0000-0000-0000-000000000000}"/>
          </ac:spMkLst>
        </pc:spChg>
        <pc:spChg chg="mod">
          <ac:chgData name="Michael Milli" userId="f9ed79f1-1bf2-48ef-81ee-36084a0b1cf3" providerId="ADAL" clId="{BE85DAC9-FD74-4E62-A2F4-B491592D3CDF}" dt="2023-07-31T18:40:39.619" v="1789" actId="1076"/>
          <ac:spMkLst>
            <pc:docMk/>
            <pc:sldMk cId="1954925120" sldId="259"/>
            <ac:spMk id="10" creationId="{00000000-0000-0000-0000-000000000000}"/>
          </ac:spMkLst>
        </pc:spChg>
        <pc:spChg chg="mod">
          <ac:chgData name="Michael Milli" userId="f9ed79f1-1bf2-48ef-81ee-36084a0b1cf3" providerId="ADAL" clId="{BE85DAC9-FD74-4E62-A2F4-B491592D3CDF}" dt="2023-07-31T18:26:56.569" v="584" actId="962"/>
          <ac:spMkLst>
            <pc:docMk/>
            <pc:sldMk cId="1954925120" sldId="259"/>
            <ac:spMk id="11" creationId="{00000000-0000-0000-0000-000000000000}"/>
          </ac:spMkLst>
        </pc:spChg>
        <pc:spChg chg="mod">
          <ac:chgData name="Michael Milli" userId="f9ed79f1-1bf2-48ef-81ee-36084a0b1cf3" providerId="ADAL" clId="{BE85DAC9-FD74-4E62-A2F4-B491592D3CDF}" dt="2023-07-31T18:27:00.786" v="586" actId="962"/>
          <ac:spMkLst>
            <pc:docMk/>
            <pc:sldMk cId="1954925120" sldId="259"/>
            <ac:spMk id="13" creationId="{00000000-0000-0000-0000-000000000000}"/>
          </ac:spMkLst>
        </pc:spChg>
        <pc:spChg chg="mod">
          <ac:chgData name="Michael Milli" userId="f9ed79f1-1bf2-48ef-81ee-36084a0b1cf3" providerId="ADAL" clId="{BE85DAC9-FD74-4E62-A2F4-B491592D3CDF}" dt="2023-07-31T18:26:58.518" v="585" actId="962"/>
          <ac:spMkLst>
            <pc:docMk/>
            <pc:sldMk cId="1954925120" sldId="259"/>
            <ac:spMk id="14" creationId="{00000000-0000-0000-0000-000000000000}"/>
          </ac:spMkLst>
        </pc:spChg>
        <pc:spChg chg="mod">
          <ac:chgData name="Michael Milli" userId="f9ed79f1-1bf2-48ef-81ee-36084a0b1cf3" providerId="ADAL" clId="{BE85DAC9-FD74-4E62-A2F4-B491592D3CDF}" dt="2023-07-31T18:27:02.978" v="587" actId="962"/>
          <ac:spMkLst>
            <pc:docMk/>
            <pc:sldMk cId="1954925120" sldId="259"/>
            <ac:spMk id="15" creationId="{00000000-0000-0000-0000-000000000000}"/>
          </ac:spMkLst>
        </pc:spChg>
        <pc:spChg chg="mod">
          <ac:chgData name="Michael Milli" userId="f9ed79f1-1bf2-48ef-81ee-36084a0b1cf3" providerId="ADAL" clId="{BE85DAC9-FD74-4E62-A2F4-B491592D3CDF}" dt="2023-07-31T18:27:05.209" v="588" actId="962"/>
          <ac:spMkLst>
            <pc:docMk/>
            <pc:sldMk cId="1954925120" sldId="259"/>
            <ac:spMk id="16" creationId="{00000000-0000-0000-0000-000000000000}"/>
          </ac:spMkLst>
        </pc:spChg>
        <pc:spChg chg="mod">
          <ac:chgData name="Michael Milli" userId="f9ed79f1-1bf2-48ef-81ee-36084a0b1cf3" providerId="ADAL" clId="{BE85DAC9-FD74-4E62-A2F4-B491592D3CDF}" dt="2023-07-31T18:27:06.982" v="589" actId="962"/>
          <ac:spMkLst>
            <pc:docMk/>
            <pc:sldMk cId="1954925120" sldId="259"/>
            <ac:spMk id="17" creationId="{00000000-0000-0000-0000-000000000000}"/>
          </ac:spMkLst>
        </pc:spChg>
        <pc:spChg chg="mod">
          <ac:chgData name="Michael Milli" userId="f9ed79f1-1bf2-48ef-81ee-36084a0b1cf3" providerId="ADAL" clId="{BE85DAC9-FD74-4E62-A2F4-B491592D3CDF}" dt="2023-07-31T18:27:11.281" v="590" actId="962"/>
          <ac:spMkLst>
            <pc:docMk/>
            <pc:sldMk cId="1954925120" sldId="259"/>
            <ac:spMk id="18" creationId="{00000000-0000-0000-0000-000000000000}"/>
          </ac:spMkLst>
        </pc:spChg>
        <pc:spChg chg="mod">
          <ac:chgData name="Michael Milli" userId="f9ed79f1-1bf2-48ef-81ee-36084a0b1cf3" providerId="ADAL" clId="{BE85DAC9-FD74-4E62-A2F4-B491592D3CDF}" dt="2023-07-31T18:27:13.864" v="591" actId="962"/>
          <ac:spMkLst>
            <pc:docMk/>
            <pc:sldMk cId="1954925120" sldId="259"/>
            <ac:spMk id="19" creationId="{00000000-0000-0000-0000-000000000000}"/>
          </ac:spMkLst>
        </pc:spChg>
        <pc:spChg chg="mod">
          <ac:chgData name="Michael Milli" userId="f9ed79f1-1bf2-48ef-81ee-36084a0b1cf3" providerId="ADAL" clId="{BE85DAC9-FD74-4E62-A2F4-B491592D3CDF}" dt="2023-07-31T18:40:39.619" v="1789" actId="1076"/>
          <ac:spMkLst>
            <pc:docMk/>
            <pc:sldMk cId="1954925120" sldId="259"/>
            <ac:spMk id="20" creationId="{00000000-0000-0000-0000-000000000000}"/>
          </ac:spMkLst>
        </pc:spChg>
        <pc:spChg chg="mod">
          <ac:chgData name="Michael Milli" userId="f9ed79f1-1bf2-48ef-81ee-36084a0b1cf3" providerId="ADAL" clId="{BE85DAC9-FD74-4E62-A2F4-B491592D3CDF}" dt="2023-07-31T18:40:39.619" v="1789" actId="1076"/>
          <ac:spMkLst>
            <pc:docMk/>
            <pc:sldMk cId="1954925120" sldId="259"/>
            <ac:spMk id="21" creationId="{00000000-0000-0000-0000-000000000000}"/>
          </ac:spMkLst>
        </pc:spChg>
        <pc:spChg chg="mod">
          <ac:chgData name="Michael Milli" userId="f9ed79f1-1bf2-48ef-81ee-36084a0b1cf3" providerId="ADAL" clId="{BE85DAC9-FD74-4E62-A2F4-B491592D3CDF}" dt="2023-07-31T18:40:39.619" v="1789" actId="1076"/>
          <ac:spMkLst>
            <pc:docMk/>
            <pc:sldMk cId="1954925120" sldId="259"/>
            <ac:spMk id="22" creationId="{00000000-0000-0000-0000-000000000000}"/>
          </ac:spMkLst>
        </pc:spChg>
        <pc:graphicFrameChg chg="mod modGraphic">
          <ac:chgData name="Michael Milli" userId="f9ed79f1-1bf2-48ef-81ee-36084a0b1cf3" providerId="ADAL" clId="{BE85DAC9-FD74-4E62-A2F4-B491592D3CDF}" dt="2023-07-31T18:40:16.837" v="1788" actId="20577"/>
          <ac:graphicFrameMkLst>
            <pc:docMk/>
            <pc:sldMk cId="1954925120" sldId="259"/>
            <ac:graphicFrameMk id="5" creationId="{00000000-0000-0000-0000-000000000000}"/>
          </ac:graphicFrameMkLst>
        </pc:graphicFrameChg>
        <pc:picChg chg="mod">
          <ac:chgData name="Michael Milli" userId="f9ed79f1-1bf2-48ef-81ee-36084a0b1cf3" providerId="ADAL" clId="{BE85DAC9-FD74-4E62-A2F4-B491592D3CDF}" dt="2023-07-31T18:40:39.619" v="1789" actId="1076"/>
          <ac:picMkLst>
            <pc:docMk/>
            <pc:sldMk cId="1954925120" sldId="259"/>
            <ac:picMk id="2" creationId="{00000000-0000-0000-0000-000000000000}"/>
          </ac:picMkLst>
        </pc:picChg>
        <pc:picChg chg="mod">
          <ac:chgData name="Michael Milli" userId="f9ed79f1-1bf2-48ef-81ee-36084a0b1cf3" providerId="ADAL" clId="{BE85DAC9-FD74-4E62-A2F4-B491592D3CDF}" dt="2023-07-31T18:26:39.593" v="579" actId="962"/>
          <ac:picMkLst>
            <pc:docMk/>
            <pc:sldMk cId="1954925120" sldId="259"/>
            <ac:picMk id="3" creationId="{00000000-0000-0000-0000-000000000000}"/>
          </ac:picMkLst>
        </pc:picChg>
        <pc:picChg chg="mod">
          <ac:chgData name="Michael Milli" userId="f9ed79f1-1bf2-48ef-81ee-36084a0b1cf3" providerId="ADAL" clId="{BE85DAC9-FD74-4E62-A2F4-B491592D3CDF}" dt="2023-07-31T18:27:46.529" v="596" actId="962"/>
          <ac:picMkLst>
            <pc:docMk/>
            <pc:sldMk cId="1954925120" sldId="259"/>
            <ac:picMk id="6" creationId="{00000000-0000-0000-0000-000000000000}"/>
          </ac:picMkLst>
        </pc:picChg>
      </pc:sldChg>
      <pc:sldChg chg="modSp mod">
        <pc:chgData name="Michael Milli" userId="f9ed79f1-1bf2-48ef-81ee-36084a0b1cf3" providerId="ADAL" clId="{BE85DAC9-FD74-4E62-A2F4-B491592D3CDF}" dt="2023-07-31T18:29:30.454" v="746" actId="962"/>
        <pc:sldMkLst>
          <pc:docMk/>
          <pc:sldMk cId="405482470" sldId="262"/>
        </pc:sldMkLst>
        <pc:spChg chg="mod ord">
          <ac:chgData name="Michael Milli" userId="f9ed79f1-1bf2-48ef-81ee-36084a0b1cf3" providerId="ADAL" clId="{BE85DAC9-FD74-4E62-A2F4-B491592D3CDF}" dt="2023-07-31T18:29:30.454" v="746" actId="962"/>
          <ac:spMkLst>
            <pc:docMk/>
            <pc:sldMk cId="405482470" sldId="262"/>
            <ac:spMk id="7" creationId="{00000000-0000-0000-0000-000000000000}"/>
          </ac:spMkLst>
        </pc:spChg>
        <pc:picChg chg="mod">
          <ac:chgData name="Michael Milli" userId="f9ed79f1-1bf2-48ef-81ee-36084a0b1cf3" providerId="ADAL" clId="{BE85DAC9-FD74-4E62-A2F4-B491592D3CDF}" dt="2023-07-31T18:29:24.538" v="743" actId="962"/>
          <ac:picMkLst>
            <pc:docMk/>
            <pc:sldMk cId="405482470" sldId="262"/>
            <ac:picMk id="3" creationId="{00000000-0000-0000-0000-000000000000}"/>
          </ac:picMkLst>
        </pc:picChg>
      </pc:sldChg>
      <pc:sldChg chg="modSp mod">
        <pc:chgData name="Michael Milli" userId="f9ed79f1-1bf2-48ef-81ee-36084a0b1cf3" providerId="ADAL" clId="{BE85DAC9-FD74-4E62-A2F4-B491592D3CDF}" dt="2023-07-31T18:35:12.516" v="1441" actId="962"/>
        <pc:sldMkLst>
          <pc:docMk/>
          <pc:sldMk cId="1374649296" sldId="263"/>
        </pc:sldMkLst>
        <pc:spChg chg="ord">
          <ac:chgData name="Michael Milli" userId="f9ed79f1-1bf2-48ef-81ee-36084a0b1cf3" providerId="ADAL" clId="{BE85DAC9-FD74-4E62-A2F4-B491592D3CDF}" dt="2023-07-31T18:29:52.617" v="748" actId="13244"/>
          <ac:spMkLst>
            <pc:docMk/>
            <pc:sldMk cId="1374649296" sldId="263"/>
            <ac:spMk id="4" creationId="{00000000-0000-0000-0000-000000000000}"/>
          </ac:spMkLst>
        </pc:spChg>
        <pc:spChg chg="ord">
          <ac:chgData name="Michael Milli" userId="f9ed79f1-1bf2-48ef-81ee-36084a0b1cf3" providerId="ADAL" clId="{BE85DAC9-FD74-4E62-A2F4-B491592D3CDF}" dt="2023-07-31T18:30:10.968" v="751" actId="13244"/>
          <ac:spMkLst>
            <pc:docMk/>
            <pc:sldMk cId="1374649296" sldId="263"/>
            <ac:spMk id="7" creationId="{00000000-0000-0000-0000-000000000000}"/>
          </ac:spMkLst>
        </pc:spChg>
        <pc:spChg chg="mod">
          <ac:chgData name="Michael Milli" userId="f9ed79f1-1bf2-48ef-81ee-36084a0b1cf3" providerId="ADAL" clId="{BE85DAC9-FD74-4E62-A2F4-B491592D3CDF}" dt="2023-07-31T18:29:46.350" v="747" actId="962"/>
          <ac:spMkLst>
            <pc:docMk/>
            <pc:sldMk cId="1374649296" sldId="263"/>
            <ac:spMk id="9" creationId="{00000000-0000-0000-0000-000000000000}"/>
          </ac:spMkLst>
        </pc:spChg>
        <pc:picChg chg="mod ord">
          <ac:chgData name="Michael Milli" userId="f9ed79f1-1bf2-48ef-81ee-36084a0b1cf3" providerId="ADAL" clId="{BE85DAC9-FD74-4E62-A2F4-B491592D3CDF}" dt="2023-07-31T18:33:50.199" v="1201" actId="962"/>
          <ac:picMkLst>
            <pc:docMk/>
            <pc:sldMk cId="1374649296" sldId="263"/>
            <ac:picMk id="3" creationId="{00000000-0000-0000-0000-000000000000}"/>
          </ac:picMkLst>
        </pc:picChg>
        <pc:picChg chg="mod">
          <ac:chgData name="Michael Milli" userId="f9ed79f1-1bf2-48ef-81ee-36084a0b1cf3" providerId="ADAL" clId="{BE85DAC9-FD74-4E62-A2F4-B491592D3CDF}" dt="2023-07-31T18:35:12.516" v="1441" actId="962"/>
          <ac:picMkLst>
            <pc:docMk/>
            <pc:sldMk cId="1374649296" sldId="263"/>
            <ac:picMk id="13" creationId="{00000000-0000-0000-0000-000000000000}"/>
          </ac:picMkLst>
        </pc:picChg>
      </pc:sldChg>
      <pc:sldChg chg="modSp mod">
        <pc:chgData name="Michael Milli" userId="f9ed79f1-1bf2-48ef-81ee-36084a0b1cf3" providerId="ADAL" clId="{BE85DAC9-FD74-4E62-A2F4-B491592D3CDF}" dt="2023-07-31T18:20:46.662" v="32" actId="962"/>
        <pc:sldMkLst>
          <pc:docMk/>
          <pc:sldMk cId="494376482" sldId="264"/>
        </pc:sldMkLst>
        <pc:spChg chg="mod">
          <ac:chgData name="Michael Milli" userId="f9ed79f1-1bf2-48ef-81ee-36084a0b1cf3" providerId="ADAL" clId="{BE85DAC9-FD74-4E62-A2F4-B491592D3CDF}" dt="2023-07-31T18:20:01.130" v="2" actId="962"/>
          <ac:spMkLst>
            <pc:docMk/>
            <pc:sldMk cId="494376482" sldId="264"/>
            <ac:spMk id="6" creationId="{00000000-0000-0000-0000-000000000000}"/>
          </ac:spMkLst>
        </pc:spChg>
        <pc:spChg chg="mod">
          <ac:chgData name="Michael Milli" userId="f9ed79f1-1bf2-48ef-81ee-36084a0b1cf3" providerId="ADAL" clId="{BE85DAC9-FD74-4E62-A2F4-B491592D3CDF}" dt="2023-07-31T18:20:05.639" v="3" actId="33553"/>
          <ac:spMkLst>
            <pc:docMk/>
            <pc:sldMk cId="494376482" sldId="264"/>
            <ac:spMk id="7" creationId="{00000000-0000-0000-0000-000000000000}"/>
          </ac:spMkLst>
        </pc:spChg>
        <pc:spChg chg="mod ord">
          <ac:chgData name="Michael Milli" userId="f9ed79f1-1bf2-48ef-81ee-36084a0b1cf3" providerId="ADAL" clId="{BE85DAC9-FD74-4E62-A2F4-B491592D3CDF}" dt="2023-07-31T18:20:46.662" v="32" actId="962"/>
          <ac:spMkLst>
            <pc:docMk/>
            <pc:sldMk cId="494376482" sldId="264"/>
            <ac:spMk id="13" creationId="{00000000-0000-0000-0000-000000000000}"/>
          </ac:spMkLst>
        </pc:spChg>
        <pc:picChg chg="mod">
          <ac:chgData name="Michael Milli" userId="f9ed79f1-1bf2-48ef-81ee-36084a0b1cf3" providerId="ADAL" clId="{BE85DAC9-FD74-4E62-A2F4-B491592D3CDF}" dt="2023-07-31T18:19:56.986" v="1" actId="962"/>
          <ac:picMkLst>
            <pc:docMk/>
            <pc:sldMk cId="494376482" sldId="264"/>
            <ac:picMk id="2" creationId="{00000000-0000-0000-0000-000000000000}"/>
          </ac:picMkLst>
        </pc:picChg>
        <pc:picChg chg="mod ord">
          <ac:chgData name="Michael Milli" userId="f9ed79f1-1bf2-48ef-81ee-36084a0b1cf3" providerId="ADAL" clId="{BE85DAC9-FD74-4E62-A2F4-B491592D3CDF}" dt="2023-07-31T18:20:40.014" v="31" actId="962"/>
          <ac:picMkLst>
            <pc:docMk/>
            <pc:sldMk cId="494376482" sldId="264"/>
            <ac:picMk id="9" creationId="{34EBD871-C5DC-7A41-B8BA-695018FE87D5}"/>
          </ac:picMkLst>
        </pc:picChg>
      </pc:sldChg>
      <pc:sldChg chg="delSp modSp mod">
        <pc:chgData name="Michael Milli" userId="f9ed79f1-1bf2-48ef-81ee-36084a0b1cf3" providerId="ADAL" clId="{BE85DAC9-FD74-4E62-A2F4-B491592D3CDF}" dt="2023-07-31T18:38:04.133" v="1729" actId="13244"/>
        <pc:sldMkLst>
          <pc:docMk/>
          <pc:sldMk cId="330158546" sldId="265"/>
        </pc:sldMkLst>
        <pc:spChg chg="ord">
          <ac:chgData name="Michael Milli" userId="f9ed79f1-1bf2-48ef-81ee-36084a0b1cf3" providerId="ADAL" clId="{BE85DAC9-FD74-4E62-A2F4-B491592D3CDF}" dt="2023-07-31T18:38:04.133" v="1729" actId="13244"/>
          <ac:spMkLst>
            <pc:docMk/>
            <pc:sldMk cId="330158546" sldId="265"/>
            <ac:spMk id="2" creationId="{00000000-0000-0000-0000-000000000000}"/>
          </ac:spMkLst>
        </pc:spChg>
        <pc:spChg chg="del">
          <ac:chgData name="Michael Milli" userId="f9ed79f1-1bf2-48ef-81ee-36084a0b1cf3" providerId="ADAL" clId="{BE85DAC9-FD74-4E62-A2F4-B491592D3CDF}" dt="2023-07-31T18:28:33.321" v="663" actId="478"/>
          <ac:spMkLst>
            <pc:docMk/>
            <pc:sldMk cId="330158546" sldId="265"/>
            <ac:spMk id="5" creationId="{00000000-0000-0000-0000-000000000000}"/>
          </ac:spMkLst>
        </pc:spChg>
        <pc:spChg chg="mod ord">
          <ac:chgData name="Michael Milli" userId="f9ed79f1-1bf2-48ef-81ee-36084a0b1cf3" providerId="ADAL" clId="{BE85DAC9-FD74-4E62-A2F4-B491592D3CDF}" dt="2023-07-31T18:28:40.131" v="664" actId="962"/>
          <ac:spMkLst>
            <pc:docMk/>
            <pc:sldMk cId="330158546" sldId="265"/>
            <ac:spMk id="11" creationId="{00000000-0000-0000-0000-000000000000}"/>
          </ac:spMkLst>
        </pc:spChg>
        <pc:spChg chg="mod">
          <ac:chgData name="Michael Milli" userId="f9ed79f1-1bf2-48ef-81ee-36084a0b1cf3" providerId="ADAL" clId="{BE85DAC9-FD74-4E62-A2F4-B491592D3CDF}" dt="2023-07-31T18:28:47.840" v="665" actId="33553"/>
          <ac:spMkLst>
            <pc:docMk/>
            <pc:sldMk cId="330158546" sldId="265"/>
            <ac:spMk id="12" creationId="{00000000-0000-0000-0000-000000000000}"/>
          </ac:spMkLst>
        </pc:spChg>
        <pc:picChg chg="mod">
          <ac:chgData name="Michael Milli" userId="f9ed79f1-1bf2-48ef-81ee-36084a0b1cf3" providerId="ADAL" clId="{BE85DAC9-FD74-4E62-A2F4-B491592D3CDF}" dt="2023-07-31T18:28:20.922" v="659" actId="962"/>
          <ac:picMkLst>
            <pc:docMk/>
            <pc:sldMk cId="330158546" sldId="265"/>
            <ac:picMk id="3" creationId="{00000000-0000-0000-0000-000000000000}"/>
          </ac:picMkLst>
        </pc:picChg>
      </pc:sldChg>
      <pc:sldChg chg="modSp mod">
        <pc:chgData name="Michael Milli" userId="f9ed79f1-1bf2-48ef-81ee-36084a0b1cf3" providerId="ADAL" clId="{BE85DAC9-FD74-4E62-A2F4-B491592D3CDF}" dt="2023-07-31T18:37:35.177" v="1728" actId="962"/>
        <pc:sldMkLst>
          <pc:docMk/>
          <pc:sldMk cId="688217808" sldId="266"/>
        </pc:sldMkLst>
        <pc:spChg chg="mod">
          <ac:chgData name="Michael Milli" userId="f9ed79f1-1bf2-48ef-81ee-36084a0b1cf3" providerId="ADAL" clId="{BE85DAC9-FD74-4E62-A2F4-B491592D3CDF}" dt="2023-07-31T18:35:37.904" v="1444" actId="33553"/>
          <ac:spMkLst>
            <pc:docMk/>
            <pc:sldMk cId="688217808" sldId="266"/>
            <ac:spMk id="15" creationId="{00000000-0000-0000-0000-000000000000}"/>
          </ac:spMkLst>
        </pc:spChg>
        <pc:spChg chg="mod">
          <ac:chgData name="Michael Milli" userId="f9ed79f1-1bf2-48ef-81ee-36084a0b1cf3" providerId="ADAL" clId="{BE85DAC9-FD74-4E62-A2F4-B491592D3CDF}" dt="2023-07-31T18:35:33.616" v="1443" actId="962"/>
          <ac:spMkLst>
            <pc:docMk/>
            <pc:sldMk cId="688217808" sldId="266"/>
            <ac:spMk id="17" creationId="{00000000-0000-0000-0000-000000000000}"/>
          </ac:spMkLst>
        </pc:spChg>
        <pc:picChg chg="mod">
          <ac:chgData name="Michael Milli" userId="f9ed79f1-1bf2-48ef-81ee-36084a0b1cf3" providerId="ADAL" clId="{BE85DAC9-FD74-4E62-A2F4-B491592D3CDF}" dt="2023-07-31T18:37:35.177" v="1728" actId="962"/>
          <ac:picMkLst>
            <pc:docMk/>
            <pc:sldMk cId="688217808" sldId="266"/>
            <ac:picMk id="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24501-D9D9-A34B-BAD8-6300DD1483B4}" type="datetimeFigureOut">
              <a:rPr lang="en-US" smtClean="0"/>
              <a:t>8/1/23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F5A17-F371-0D4B-AF34-20E71D48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26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6574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5742" algn="l" defTabSz="36574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31483" algn="l" defTabSz="36574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97225" algn="l" defTabSz="36574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62967" algn="l" defTabSz="36574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28709" algn="l" defTabSz="36574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94450" algn="l" defTabSz="36574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60192" algn="l" defTabSz="36574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25934" algn="l" defTabSz="36574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F5A17-F371-0D4B-AF34-20E71D4802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52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600" dirty="0"/>
          </a:p>
        </p:txBody>
      </p:sp>
    </p:spTree>
    <p:extLst>
      <p:ext uri="{BB962C8B-B14F-4D97-AF65-F5344CB8AC3E}">
        <p14:creationId xmlns:p14="http://schemas.microsoft.com/office/powerpoint/2010/main" val="1228788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 dirty="0"/>
          </a:p>
        </p:txBody>
      </p:sp>
    </p:spTree>
    <p:extLst>
      <p:ext uri="{BB962C8B-B14F-4D97-AF65-F5344CB8AC3E}">
        <p14:creationId xmlns:p14="http://schemas.microsoft.com/office/powerpoint/2010/main" val="2853202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600" b="0" i="0" u="none" strike="noStrike" cap="none" baseline="0"/>
          </a:p>
        </p:txBody>
      </p:sp>
    </p:spTree>
    <p:extLst>
      <p:ext uri="{BB962C8B-B14F-4D97-AF65-F5344CB8AC3E}">
        <p14:creationId xmlns:p14="http://schemas.microsoft.com/office/powerpoint/2010/main" val="1493077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600" b="0" i="0" u="none" strike="noStrike" cap="none" baseline="0"/>
          </a:p>
        </p:txBody>
      </p:sp>
    </p:spTree>
    <p:extLst>
      <p:ext uri="{BB962C8B-B14F-4D97-AF65-F5344CB8AC3E}">
        <p14:creationId xmlns:p14="http://schemas.microsoft.com/office/powerpoint/2010/main" val="107613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274319" y="205978"/>
            <a:ext cx="8625688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>
                <a:latin typeface="Calibri" panose="020F0502020204030204" pitchFamily="34" charset="0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74319" y="4737150"/>
            <a:ext cx="8625687" cy="260350"/>
          </a:xfrm>
        </p:spPr>
        <p:txBody>
          <a:bodyPr bIns="0" anchor="b"/>
          <a:lstStyle>
            <a:lvl1pPr>
              <a:defRPr sz="800">
                <a:latin typeface="Calibri" panose="020F0502020204030204" pitchFamily="34" charset="0"/>
              </a:defRPr>
            </a:lvl1pPr>
            <a:lvl2pPr>
              <a:defRPr sz="800">
                <a:latin typeface="Calibri" panose="020F0502020204030204" pitchFamily="34" charset="0"/>
              </a:defRPr>
            </a:lvl2pPr>
            <a:lvl3pPr>
              <a:defRPr sz="800">
                <a:latin typeface="Calibri" panose="020F0502020204030204" pitchFamily="34" charset="0"/>
              </a:defRPr>
            </a:lvl3pPr>
            <a:lvl4pPr>
              <a:defRPr sz="800">
                <a:latin typeface="Calibri" panose="020F0502020204030204" pitchFamily="34" charset="0"/>
              </a:defRPr>
            </a:lvl4pPr>
            <a:lvl5pPr>
              <a:defRPr sz="8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780652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274319" y="205978"/>
            <a:ext cx="8625687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>
                <a:latin typeface="Calibri" panose="020F0502020204030204" pitchFamily="34" charset="0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274319" y="1200150"/>
            <a:ext cx="8625687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>
                <a:latin typeface="Calibri" panose="020F0502020204030204" pitchFamily="34" charset="0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74319" y="4737150"/>
            <a:ext cx="8625687" cy="260350"/>
          </a:xfrm>
        </p:spPr>
        <p:txBody>
          <a:bodyPr bIns="0" anchor="b"/>
          <a:lstStyle>
            <a:lvl1pPr>
              <a:defRPr sz="800">
                <a:latin typeface="Calibri" panose="020F0502020204030204" pitchFamily="34" charset="0"/>
              </a:defRPr>
            </a:lvl1pPr>
            <a:lvl2pPr>
              <a:defRPr sz="800">
                <a:latin typeface="Calibri" panose="020F0502020204030204" pitchFamily="34" charset="0"/>
              </a:defRPr>
            </a:lvl2pPr>
            <a:lvl3pPr>
              <a:defRPr sz="800">
                <a:latin typeface="Calibri" panose="020F0502020204030204" pitchFamily="34" charset="0"/>
              </a:defRPr>
            </a:lvl3pPr>
            <a:lvl4pPr>
              <a:defRPr sz="800">
                <a:latin typeface="Calibri" panose="020F0502020204030204" pitchFamily="34" charset="0"/>
              </a:defRPr>
            </a:lvl4pPr>
            <a:lvl5pPr>
              <a:defRPr sz="8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70570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274319" y="205978"/>
            <a:ext cx="8625687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2pPr>
            <a:lvl3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3pPr>
            <a:lvl4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4pPr>
            <a:lvl5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5pPr>
            <a:lvl6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6pPr>
            <a:lvl7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7pPr>
            <a:lvl8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8pPr>
            <a:lvl9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Title</a:t>
            </a:r>
            <a:endParaRPr dirty="0"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274319" y="1200150"/>
            <a:ext cx="8625687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dirty="0"/>
              <a:t>Body text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67921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lang="en-US" sz="1400" b="0" i="0" u="none" strike="noStrike" cap="none" baseline="0" dirty="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A4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381"/>
          <a:stretch/>
        </p:blipFill>
        <p:spPr>
          <a:xfrm>
            <a:off x="0" y="59270"/>
            <a:ext cx="9144001" cy="4838696"/>
          </a:xfrm>
          <a:prstGeom prst="rect">
            <a:avLst/>
          </a:prstGeom>
        </p:spPr>
      </p:pic>
      <p:sp>
        <p:nvSpPr>
          <p:cNvPr id="6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491" y="-11368"/>
            <a:ext cx="9151489" cy="2194180"/>
          </a:xfrm>
          <a:prstGeom prst="rect">
            <a:avLst/>
          </a:prstGeom>
          <a:solidFill>
            <a:srgbClr val="5DA4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87862" y="284895"/>
            <a:ext cx="1856138" cy="756506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oodspan logo">
            <a:extLst>
              <a:ext uri="{FF2B5EF4-FFF2-40B4-BE49-F238E27FC236}">
                <a16:creationId xmlns:a16="http://schemas.microsoft.com/office/drawing/2014/main" id="{34EBD871-C5DC-7A41-B8BA-695018FE87D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7862" y="205948"/>
            <a:ext cx="1787637" cy="914400"/>
          </a:xfrm>
          <a:prstGeom prst="rect">
            <a:avLst/>
          </a:prstGeom>
        </p:spPr>
      </p:pic>
      <p:sp>
        <p:nvSpPr>
          <p:cNvPr id="7" name="Subtitle 4"/>
          <p:cNvSpPr txBox="1">
            <a:spLocks noGrp="1"/>
          </p:cNvSpPr>
          <p:nvPr>
            <p:ph type="title" idx="4294967295"/>
          </p:nvPr>
        </p:nvSpPr>
        <p:spPr>
          <a:xfrm>
            <a:off x="761854" y="634997"/>
            <a:ext cx="6781946" cy="15308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  <a:sym typeface="Arial"/>
                <a:rtl val="0"/>
              </a:rPr>
              <a:t>Lesson 5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  <a:sym typeface="Arial"/>
                <a:rtl val="0"/>
              </a:rPr>
              <a:t>Our Changing Climate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19892" y="4917015"/>
            <a:ext cx="21336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>
                <a:solidFill>
                  <a:schemeClr val="bg1"/>
                </a:solidFill>
                <a:latin typeface="Calibri"/>
                <a:cs typeface="Calibri"/>
              </a:rPr>
              <a:t>© 2020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Johns Hopkins University</a:t>
            </a:r>
          </a:p>
        </p:txBody>
      </p:sp>
    </p:spTree>
    <p:extLst>
      <p:ext uri="{BB962C8B-B14F-4D97-AF65-F5344CB8AC3E}">
        <p14:creationId xmlns:p14="http://schemas.microsoft.com/office/powerpoint/2010/main" val="494376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verhead view of New York City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365250"/>
            <a:ext cx="9144000" cy="248443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93397"/>
            <a:ext cx="2914073" cy="8574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dirty="0">
                <a:solidFill>
                  <a:srgbClr val="FFFFFF"/>
                </a:solidFill>
                <a:effectLst>
                  <a:outerShdw dist="63500" dir="2700000" algn="tl" rotWithShape="0">
                    <a:srgbClr val="000000"/>
                  </a:outerShdw>
                </a:effectLst>
                <a:latin typeface="Calibri"/>
                <a:cs typeface="Calibri"/>
              </a:rPr>
              <a:t>Weather </a:t>
            </a:r>
            <a:br>
              <a:rPr lang="en-US" sz="3600" dirty="0">
                <a:solidFill>
                  <a:srgbClr val="FFFFFF"/>
                </a:solidFill>
                <a:effectLst>
                  <a:outerShdw dist="63500" dir="2700000" algn="tl" rotWithShape="0">
                    <a:srgbClr val="000000"/>
                  </a:outerShdw>
                </a:effectLst>
                <a:latin typeface="Calibri"/>
                <a:cs typeface="Calibri"/>
              </a:rPr>
            </a:br>
            <a:r>
              <a:rPr lang="en-US" sz="3600" dirty="0">
                <a:solidFill>
                  <a:srgbClr val="FFFFFF"/>
                </a:solidFill>
                <a:effectLst>
                  <a:outerShdw dist="63500" dir="2700000" algn="tl" rotWithShape="0">
                    <a:srgbClr val="000000"/>
                  </a:outerShdw>
                </a:effectLst>
                <a:latin typeface="Calibri"/>
                <a:cs typeface="Calibri"/>
              </a:rPr>
              <a:t>vs. Climate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571781" y="1571227"/>
            <a:ext cx="4878916" cy="2123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285750" indent="-285750" defTabSz="914400">
              <a:lnSpc>
                <a:spcPct val="115000"/>
              </a:lnSpc>
              <a:spcBef>
                <a:spcPts val="0"/>
              </a:spcBef>
              <a:buClr>
                <a:schemeClr val="bg1"/>
              </a:buClr>
              <a:buSzPct val="102000"/>
              <a:buFont typeface="Wingdings" charset="2"/>
              <a:buChar char="§"/>
            </a:pPr>
            <a:r>
              <a:rPr lang="en" sz="18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temperature in New York City averaged 82 degrees Fahrenheit on July 20, 2010.</a:t>
            </a:r>
          </a:p>
          <a:p>
            <a:pPr marL="285750" indent="-285750" defTabSz="914400">
              <a:lnSpc>
                <a:spcPct val="115000"/>
              </a:lnSpc>
              <a:spcBef>
                <a:spcPts val="0"/>
              </a:spcBef>
              <a:buClr>
                <a:schemeClr val="bg1"/>
              </a:buClr>
              <a:buSzPct val="102000"/>
              <a:buFont typeface="Wingdings" charset="2"/>
              <a:buChar char="§"/>
            </a:pPr>
            <a:endParaRPr lang="en" sz="180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 defTabSz="914400">
              <a:lnSpc>
                <a:spcPct val="115000"/>
              </a:lnSpc>
              <a:spcBef>
                <a:spcPts val="0"/>
              </a:spcBef>
              <a:buClr>
                <a:schemeClr val="bg1"/>
              </a:buClr>
              <a:buSzPct val="102000"/>
              <a:buFont typeface="Wingdings" charset="2"/>
              <a:buChar char="§"/>
            </a:pPr>
            <a:r>
              <a:rPr lang="en" sz="18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temperature in New York City averaged 77 degrees Fahrenheit for the month of July between 1981 and 2010.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Photo Credit: Anthony </a:t>
            </a:r>
            <a:r>
              <a:rPr lang="en-US" dirty="0" err="1">
                <a:solidFill>
                  <a:srgbClr val="FFFFFF"/>
                </a:solidFill>
              </a:rPr>
              <a:t>Quintano</a:t>
            </a:r>
            <a:r>
              <a:rPr lang="en-US" dirty="0">
                <a:solidFill>
                  <a:srgbClr val="FFFFFF"/>
                </a:solidFill>
              </a:rPr>
              <a:t>. Flickr. Creative Commons CC BY 2.0.</a:t>
            </a:r>
          </a:p>
        </p:txBody>
      </p:sp>
    </p:spTree>
    <p:extLst>
      <p:ext uri="{BB962C8B-B14F-4D97-AF65-F5344CB8AC3E}">
        <p14:creationId xmlns:p14="http://schemas.microsoft.com/office/powerpoint/2010/main" val="3341335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232E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llustration of how some of the sun's radiation is reflected by the atmosphere and most is absorbed by the earth's surface. Infrared radiation is emitted by the earth's surface. 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817939"/>
            <a:ext cx="4686300" cy="863076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8473" y="1422401"/>
            <a:ext cx="3022600" cy="3054350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3817938"/>
            <a:ext cx="4572000" cy="77961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200" dirty="0">
                <a:solidFill>
                  <a:srgbClr val="FFFFFF"/>
                </a:solidFill>
                <a:effectLst>
                  <a:outerShdw dist="63500" dir="2700000" algn="tl" rotWithShape="0">
                    <a:srgbClr val="000000"/>
                  </a:outerShdw>
                </a:effectLst>
                <a:latin typeface="Calibri"/>
                <a:cs typeface="Calibri"/>
              </a:rPr>
              <a:t>The Greenhouse Effect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74320" y="4737150"/>
            <a:ext cx="8625687" cy="260350"/>
          </a:xfrm>
        </p:spPr>
        <p:txBody>
          <a:bodyPr/>
          <a:lstStyle/>
          <a:p>
            <a:pPr>
              <a:buClr>
                <a:schemeClr val="dk1"/>
              </a:buClr>
              <a:buSzPct val="25000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Adapted from: US EPA.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Climate Change Indicators in the United States, 2014.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3rd edition. Washington, DC. http://www.epa.gov/climatechange/science/indicators/download.html</a:t>
            </a:r>
          </a:p>
        </p:txBody>
      </p:sp>
    </p:spTree>
    <p:extLst>
      <p:ext uri="{BB962C8B-B14F-4D97-AF65-F5344CB8AC3E}">
        <p14:creationId xmlns:p14="http://schemas.microsoft.com/office/powerpoint/2010/main" val="1878795565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86706"/>
            <a:ext cx="5930900" cy="79754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274319" y="205978"/>
            <a:ext cx="8625688" cy="724785"/>
          </a:xfrm>
          <a:prstGeom prst="rect">
            <a:avLst/>
          </a:prstGeom>
          <a:noFill/>
          <a:ln>
            <a:noFill/>
          </a:ln>
        </p:spPr>
        <p:txBody>
          <a:bodyPr lIns="81917" tIns="81917" rIns="81917" bIns="81917" anchor="b" anchorCtr="0">
            <a:noAutofit/>
          </a:bodyPr>
          <a:lstStyle/>
          <a:p>
            <a:pPr algn="l">
              <a:buClr>
                <a:schemeClr val="dk1"/>
              </a:buClr>
              <a:buSzPct val="25000"/>
            </a:pPr>
            <a:r>
              <a:rPr lang="en" sz="3200" b="1" dirty="0">
                <a:solidFill>
                  <a:schemeClr val="bg1"/>
                </a:solidFill>
                <a:effectLst>
                  <a:outerShdw dist="63500" dir="2700000" algn="tl" rotWithShape="0">
                    <a:srgbClr val="000000"/>
                  </a:outerShdw>
                </a:effectLst>
                <a:ea typeface="Calibri"/>
                <a:sym typeface="Calibri"/>
              </a:rPr>
              <a:t>Sources of Greenhouse Gases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591587"/>
              </p:ext>
            </p:extLst>
          </p:nvPr>
        </p:nvGraphicFramePr>
        <p:xfrm>
          <a:off x="474692" y="1601319"/>
          <a:ext cx="8032750" cy="3484314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714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146">
                <a:tc>
                  <a:txBody>
                    <a:bodyPr/>
                    <a:lstStyle/>
                    <a:p>
                      <a:pPr marL="365742" marR="0" lvl="1" indent="0" algn="l" defTabSz="365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Source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1" indent="0"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/>
                        </a:rPr>
                        <a:t>Green House Gas or Gases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967410"/>
                  </a:ext>
                </a:extLst>
              </a:tr>
              <a:tr h="387146">
                <a:tc>
                  <a:txBody>
                    <a:bodyPr/>
                    <a:lstStyle/>
                    <a:p>
                      <a:pPr marL="365742" marR="0" lvl="1" indent="0" algn="l" defTabSz="365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Decomposition of food waste in landfills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1" indent="0"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/>
                        </a:rPr>
                        <a:t>Methane, nitrous oxide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146">
                <a:tc>
                  <a:txBody>
                    <a:bodyPr/>
                    <a:lstStyle/>
                    <a:p>
                      <a:pPr marL="365742" marR="0" lvl="1" indent="0" algn="l" defTabSz="365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 of nitrogen-based fertilizer on crops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1" indent="0"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/>
                        </a:rPr>
                        <a:t>Nitrous oxide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146">
                <a:tc>
                  <a:txBody>
                    <a:bodyPr/>
                    <a:lstStyle/>
                    <a:p>
                      <a:pPr marL="365742" marR="0" lvl="1" indent="0" algn="l" defTabSz="365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Transporting food products 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1" indent="0"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/>
                        </a:rPr>
                        <a:t>Carbon dioxide, nitrous oxide, methane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146">
                <a:tc>
                  <a:txBody>
                    <a:bodyPr/>
                    <a:lstStyle/>
                    <a:p>
                      <a:pPr marL="365742" marR="0" lvl="1" indent="0" algn="l" defTabSz="365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46475" algn="l"/>
                        </a:tabLst>
                        <a:defRPr/>
                      </a:pPr>
                      <a:r>
                        <a:rPr lang="e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Bacterial decomposition in rice paddies 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1" indent="0"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/>
                        </a:rPr>
                        <a:t>Methane, nitrous oxide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146">
                <a:tc>
                  <a:txBody>
                    <a:bodyPr/>
                    <a:lstStyle/>
                    <a:p>
                      <a:pPr marL="365742" marR="0" lvl="1" indent="0" algn="l" defTabSz="365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Livestock 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manure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1" indent="0"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/>
                        </a:rPr>
                        <a:t>Methane, nitrous oxide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146">
                <a:tc>
                  <a:txBody>
                    <a:bodyPr/>
                    <a:lstStyle/>
                    <a:p>
                      <a:pPr marL="365742" marR="0" lvl="1" indent="0" algn="l" defTabSz="365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Clearing forests for farmland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1" indent="0"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/>
                        </a:rPr>
                        <a:t>Carbon dioxide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146">
                <a:tc>
                  <a:txBody>
                    <a:bodyPr/>
                    <a:lstStyle/>
                    <a:p>
                      <a:pPr marL="365742" marR="0" lvl="1" indent="0" algn="l" defTabSz="365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Cattle belching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1" indent="0"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/>
                        </a:rPr>
                        <a:t>Methane, carbon dioxide, nitrous oxide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146">
                <a:tc>
                  <a:txBody>
                    <a:bodyPr/>
                    <a:lstStyle/>
                    <a:p>
                      <a:pPr marL="365742" marR="0" lvl="1" indent="0" algn="l" defTabSz="365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Running agricultural machinery  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1" indent="0"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/>
                        </a:rPr>
                        <a:t>Carbon dioxide, nitrous oxide, methane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011067">
            <a:off x="-302517" y="553027"/>
            <a:ext cx="2373672" cy="1837884"/>
          </a:xfrm>
          <a:prstGeom prst="rect">
            <a:avLst/>
          </a:prstGeom>
          <a:effectLst>
            <a:outerShdw blurRad="95250" dist="508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6189" y="322133"/>
            <a:ext cx="2282212" cy="1870461"/>
          </a:xfrm>
          <a:prstGeom prst="rect">
            <a:avLst/>
          </a:prstGeom>
          <a:effectLst>
            <a:outerShdw blurRad="152400" dist="889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408994">
            <a:off x="7375414" y="4147425"/>
            <a:ext cx="1747398" cy="647700"/>
          </a:xfrm>
          <a:prstGeom prst="rect">
            <a:avLst/>
          </a:prstGeom>
          <a:effectLst>
            <a:outerShdw blurRad="123825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061548" y="1134591"/>
            <a:ext cx="10134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Methane</a:t>
            </a:r>
          </a:p>
        </p:txBody>
      </p:sp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965787" y="4796790"/>
            <a:ext cx="9880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Carbon dioxide</a:t>
            </a:r>
          </a:p>
        </p:txBody>
      </p:sp>
      <p:sp>
        <p:nvSpPr>
          <p:cNvPr id="10" name="TextBox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-51055" y="1287657"/>
            <a:ext cx="1330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Nitrous oxide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562850" y="1080631"/>
            <a:ext cx="2921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3" name="TextBox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68476" y="680324"/>
            <a:ext cx="2857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14" name="TextBox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085667" y="493341"/>
            <a:ext cx="2857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15" name="TextBox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042498" y="1696509"/>
            <a:ext cx="2857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16" name="TextBox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17676" y="1496826"/>
            <a:ext cx="2857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17" name="TextBox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107892" y="4311935"/>
            <a:ext cx="2921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8" name="TextBox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20000" y="4660054"/>
            <a:ext cx="2857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O</a:t>
            </a:r>
          </a:p>
        </p:txBody>
      </p:sp>
      <p:sp>
        <p:nvSpPr>
          <p:cNvPr id="19" name="TextBox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585200" y="3944320"/>
            <a:ext cx="2857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O</a:t>
            </a:r>
          </a:p>
        </p:txBody>
      </p:sp>
      <p:sp>
        <p:nvSpPr>
          <p:cNvPr id="20" name="TextBox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5631" y="1785936"/>
            <a:ext cx="2857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21" name="TextBox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5881" y="1239050"/>
            <a:ext cx="2857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N</a:t>
            </a:r>
          </a:p>
        </p:txBody>
      </p:sp>
      <p:sp>
        <p:nvSpPr>
          <p:cNvPr id="22" name="TextBox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418331" y="832392"/>
            <a:ext cx="2857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954925120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rn crop dying from drought.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11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69000" y="462910"/>
            <a:ext cx="3175000" cy="86104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hape 46"/>
          <p:cNvSpPr txBox="1">
            <a:spLocks noGrp="1"/>
          </p:cNvSpPr>
          <p:nvPr>
            <p:ph type="title" idx="4294967295"/>
          </p:nvPr>
        </p:nvSpPr>
        <p:spPr>
          <a:xfrm>
            <a:off x="6176433" y="791573"/>
            <a:ext cx="2731347" cy="4127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81917" tIns="81917" rIns="81917" bIns="81917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lang="en-US"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2pPr>
            <a:lvl3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3pPr>
            <a:lvl4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4pPr>
            <a:lvl5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5pPr>
            <a:lvl6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6pPr>
            <a:lvl7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7pPr>
            <a:lvl8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8pPr>
            <a:lvl9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tabLst/>
              <a:defRPr/>
            </a:pPr>
            <a:r>
              <a:rPr kumimoji="0" lang="en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000000"/>
                  </a:outerShdw>
                </a:effectLst>
                <a:uLnTx/>
                <a:uFillTx/>
                <a:latin typeface="Arial"/>
                <a:ea typeface="Calibri"/>
                <a:cs typeface="Arial"/>
                <a:sym typeface="Calibri"/>
                <a:rtl val="0"/>
              </a:rPr>
              <a:t>Drought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58140" y="4737150"/>
            <a:ext cx="8633460" cy="26035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Photo credit : Bob Nichols, 2013. Texas drought affecting corn crops. USDA. Creative Commons CC BY 2.0.</a:t>
            </a:r>
          </a:p>
        </p:txBody>
      </p:sp>
    </p:spTree>
    <p:extLst>
      <p:ext uri="{BB962C8B-B14F-4D97-AF65-F5344CB8AC3E}">
        <p14:creationId xmlns:p14="http://schemas.microsoft.com/office/powerpoint/2010/main" val="330158546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ad cows from a drought in Kenya.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5148072"/>
          </a:xfrm>
          <a:prstGeom prst="rect">
            <a:avLst/>
          </a:prstGeom>
        </p:spPr>
      </p:pic>
      <p:sp>
        <p:nvSpPr>
          <p:cNvPr id="7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48054"/>
            <a:ext cx="4121575" cy="427861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58140" y="532121"/>
            <a:ext cx="3627120" cy="857400"/>
          </a:xfrm>
          <a:prstGeom prst="rect">
            <a:avLst/>
          </a:prstGeom>
          <a:noFill/>
          <a:ln>
            <a:noFill/>
          </a:ln>
        </p:spPr>
        <p:txBody>
          <a:bodyPr lIns="81917" tIns="81917" rIns="81917" bIns="81917" anchor="b" anchorCtr="0">
            <a:noAutofit/>
          </a:bodyPr>
          <a:lstStyle/>
          <a:p>
            <a:pPr algn="l">
              <a:buClr>
                <a:schemeClr val="dk1"/>
              </a:buClr>
              <a:buSzPct val="25000"/>
            </a:pPr>
            <a:r>
              <a:rPr lang="en-US" sz="2800" b="1" dirty="0">
                <a:solidFill>
                  <a:schemeClr val="bg1"/>
                </a:solidFill>
                <a:effectLst>
                  <a:outerShdw dist="63500" dir="2700000" algn="tl" rotWithShape="0">
                    <a:srgbClr val="000000"/>
                  </a:outerShdw>
                </a:effectLst>
                <a:latin typeface="Calibri"/>
                <a:cs typeface="Calibri"/>
              </a:rPr>
              <a:t>Climate Change Impacts on Agriculture </a:t>
            </a:r>
            <a:endParaRPr lang="en" sz="2800" b="1" dirty="0">
              <a:solidFill>
                <a:schemeClr val="bg1"/>
              </a:solidFill>
              <a:effectLst>
                <a:outerShdw dist="63500" dir="2700000" algn="tl" rotWithShape="0">
                  <a:srgbClr val="000000"/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58140" y="1495442"/>
            <a:ext cx="3627120" cy="2925304"/>
          </a:xfrm>
          <a:prstGeom prst="rect">
            <a:avLst/>
          </a:prstGeom>
          <a:noFill/>
          <a:ln>
            <a:noFill/>
          </a:ln>
        </p:spPr>
        <p:txBody>
          <a:bodyPr lIns="81917" tIns="81917" rIns="81917" bIns="81917" numCol="1" anchor="t" anchorCtr="0">
            <a:noAutofit/>
          </a:bodyPr>
          <a:lstStyle/>
          <a:p>
            <a:pPr marL="285750" indent="-285750" defTabSz="258699">
              <a:spcAft>
                <a:spcPts val="9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1400" dirty="0">
                <a:solidFill>
                  <a:srgbClr val="FFFFFF"/>
                </a:solidFill>
                <a:ea typeface="Calibri"/>
                <a:sym typeface="Calibri"/>
              </a:rPr>
              <a:t>Loss of topsoil</a:t>
            </a:r>
            <a:endParaRPr lang="en-US" sz="1400" dirty="0">
              <a:solidFill>
                <a:srgbClr val="FFFFFF"/>
              </a:solidFill>
              <a:ea typeface="Calibri"/>
              <a:sym typeface="Calibri"/>
            </a:endParaRPr>
          </a:p>
          <a:p>
            <a:pPr marL="285750" indent="-285750" defTabSz="258699">
              <a:spcAft>
                <a:spcPts val="9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1400" dirty="0">
                <a:solidFill>
                  <a:srgbClr val="FFFFFF"/>
                </a:solidFill>
                <a:ea typeface="Calibri"/>
                <a:sym typeface="Calibri"/>
              </a:rPr>
              <a:t>Fungus inva</a:t>
            </a:r>
            <a:r>
              <a:rPr lang="en-US" sz="1400" dirty="0" err="1">
                <a:solidFill>
                  <a:srgbClr val="FFFFFF"/>
                </a:solidFill>
                <a:ea typeface="Calibri"/>
                <a:sym typeface="Calibri"/>
              </a:rPr>
              <a:t>sion</a:t>
            </a:r>
            <a:r>
              <a:rPr lang="en" sz="1400" dirty="0">
                <a:solidFill>
                  <a:srgbClr val="FFFFFF"/>
                </a:solidFill>
                <a:ea typeface="Calibri"/>
                <a:sym typeface="Calibri"/>
              </a:rPr>
              <a:t> </a:t>
            </a:r>
            <a:r>
              <a:rPr lang="en-US" sz="1400" dirty="0">
                <a:solidFill>
                  <a:srgbClr val="FFFFFF"/>
                </a:solidFill>
                <a:ea typeface="Calibri"/>
                <a:sym typeface="Calibri"/>
              </a:rPr>
              <a:t>in </a:t>
            </a:r>
            <a:r>
              <a:rPr lang="en" sz="1400" dirty="0">
                <a:solidFill>
                  <a:srgbClr val="FFFFFF"/>
                </a:solidFill>
                <a:ea typeface="Calibri"/>
                <a:sym typeface="Calibri"/>
              </a:rPr>
              <a:t>corn crop</a:t>
            </a:r>
          </a:p>
          <a:p>
            <a:pPr marL="285750" indent="-285750" defTabSz="258699">
              <a:spcAft>
                <a:spcPts val="9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1400" dirty="0">
                <a:solidFill>
                  <a:srgbClr val="FFFFFF"/>
                </a:solidFill>
                <a:ea typeface="Calibri"/>
                <a:sym typeface="Calibri"/>
              </a:rPr>
              <a:t>Saltwater contaminat</a:t>
            </a:r>
            <a:r>
              <a:rPr lang="en-US" sz="1400" dirty="0">
                <a:solidFill>
                  <a:srgbClr val="FFFFFF"/>
                </a:solidFill>
                <a:ea typeface="Calibri"/>
                <a:sym typeface="Calibri"/>
              </a:rPr>
              <a:t>ion of</a:t>
            </a:r>
            <a:r>
              <a:rPr lang="en" sz="1400" dirty="0">
                <a:solidFill>
                  <a:srgbClr val="FFFFFF"/>
                </a:solidFill>
                <a:ea typeface="Calibri"/>
                <a:sym typeface="Calibri"/>
              </a:rPr>
              <a:t> freshwater supply</a:t>
            </a:r>
            <a:endParaRPr lang="en-US" sz="1400" dirty="0">
              <a:solidFill>
                <a:srgbClr val="FFFFFF"/>
              </a:solidFill>
              <a:ea typeface="Calibri"/>
              <a:sym typeface="Calibri"/>
            </a:endParaRPr>
          </a:p>
          <a:p>
            <a:pPr marL="285750" indent="-285750" defTabSz="258699">
              <a:spcAft>
                <a:spcPts val="9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1400" dirty="0">
                <a:solidFill>
                  <a:srgbClr val="FFFFFF"/>
                </a:solidFill>
                <a:ea typeface="Calibri"/>
                <a:sym typeface="Calibri"/>
              </a:rPr>
              <a:t>Increase</a:t>
            </a:r>
            <a:r>
              <a:rPr lang="en-US" sz="1400" dirty="0">
                <a:solidFill>
                  <a:srgbClr val="FFFFFF"/>
                </a:solidFill>
                <a:ea typeface="Calibri"/>
                <a:sym typeface="Calibri"/>
              </a:rPr>
              <a:t>d</a:t>
            </a:r>
            <a:r>
              <a:rPr lang="en" sz="1400" dirty="0">
                <a:solidFill>
                  <a:srgbClr val="FFFFFF"/>
                </a:solidFill>
                <a:ea typeface="Calibri"/>
                <a:sym typeface="Calibri"/>
              </a:rPr>
              <a:t> cost to fight weeds</a:t>
            </a:r>
          </a:p>
          <a:p>
            <a:pPr marL="285750" indent="-285750" defTabSz="258699">
              <a:spcAft>
                <a:spcPts val="9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1400" dirty="0">
                <a:solidFill>
                  <a:srgbClr val="FFFFFF"/>
                </a:solidFill>
                <a:ea typeface="Calibri"/>
                <a:sym typeface="Calibri"/>
              </a:rPr>
              <a:t>Increase </a:t>
            </a:r>
            <a:r>
              <a:rPr lang="en-US" sz="1400" dirty="0">
                <a:solidFill>
                  <a:srgbClr val="FFFFFF"/>
                </a:solidFill>
                <a:ea typeface="Calibri"/>
                <a:sym typeface="Calibri"/>
              </a:rPr>
              <a:t>in</a:t>
            </a:r>
            <a:r>
              <a:rPr lang="en" sz="1400" dirty="0">
                <a:solidFill>
                  <a:srgbClr val="FFFFFF"/>
                </a:solidFill>
                <a:ea typeface="Calibri"/>
                <a:sym typeface="Calibri"/>
              </a:rPr>
              <a:t> a crop’s water needs</a:t>
            </a:r>
            <a:endParaRPr lang="en-US" sz="1400" dirty="0">
              <a:solidFill>
                <a:srgbClr val="FFFFFF"/>
              </a:solidFill>
              <a:ea typeface="Calibri"/>
              <a:sym typeface="Calibri"/>
            </a:endParaRPr>
          </a:p>
          <a:p>
            <a:pPr marL="285750" indent="-285750" defTabSz="258699">
              <a:spcAft>
                <a:spcPts val="9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1400" dirty="0">
                <a:solidFill>
                  <a:srgbClr val="FFFFFF"/>
                </a:solidFill>
                <a:ea typeface="Calibri"/>
                <a:sym typeface="Calibri"/>
              </a:rPr>
              <a:t>Higher food prices</a:t>
            </a:r>
          </a:p>
          <a:p>
            <a:pPr marL="285750" indent="-285750" defTabSz="258699">
              <a:spcAft>
                <a:spcPts val="9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FFFFFF"/>
                </a:solidFill>
                <a:ea typeface="Calibri"/>
                <a:sym typeface="Calibri"/>
              </a:rPr>
              <a:t>Depletion of freshwater sources for irrigation</a:t>
            </a:r>
            <a:endParaRPr lang="en" sz="1400" dirty="0">
              <a:solidFill>
                <a:srgbClr val="FFFFFF"/>
              </a:solidFill>
              <a:ea typeface="Calibri"/>
              <a:sym typeface="Calibri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58140" y="4737150"/>
            <a:ext cx="8633460" cy="26035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Photo credit: Brendan Cox, Oxfam International, 2004. Creative Commons CC BY-NC-ND 2.0.</a:t>
            </a:r>
          </a:p>
        </p:txBody>
      </p:sp>
    </p:spTree>
    <p:extLst>
      <p:ext uri="{BB962C8B-B14F-4D97-AF65-F5344CB8AC3E}">
        <p14:creationId xmlns:p14="http://schemas.microsoft.com/office/powerpoint/2010/main" val="405482470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86706"/>
            <a:ext cx="7588250" cy="79754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19" y="266700"/>
            <a:ext cx="8625688" cy="645768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  <a:effectLst>
                  <a:outerShdw dist="63500" dir="2700000" algn="tl" rotWithShape="0">
                    <a:srgbClr val="000000"/>
                  </a:outerShdw>
                </a:effectLst>
              </a:rPr>
              <a:t>Food System Greenhouse Gas Emissions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451525" y="1949371"/>
            <a:ext cx="1715941" cy="482840"/>
          </a:xfrm>
          <a:prstGeom prst="rect">
            <a:avLst/>
          </a:prstGeom>
        </p:spPr>
        <p:txBody>
          <a:bodyPr wrap="square" lIns="81930" tIns="40965" rIns="81930" bIns="40965">
            <a:spAutoFit/>
          </a:bodyPr>
          <a:lstStyle/>
          <a:p>
            <a:r>
              <a:rPr lang="en-US" sz="1300" dirty="0">
                <a:latin typeface="Arial"/>
                <a:cs typeface="Arial"/>
              </a:rPr>
              <a:t>U.S. GHG emissions by food type</a:t>
            </a:r>
          </a:p>
        </p:txBody>
      </p:sp>
      <p:pic>
        <p:nvPicPr>
          <p:cNvPr id="3" name="Picture 2" descr="US emissions by food type:&#10;Red meat-30; Beverages, sweets, Oils and other-21%; Dairy-18%; Cereals and carbs-11%; Fruits and veggies-11%; Chicken, fish and eggs-10% 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" t="14116" r="9632" b="15853"/>
          <a:stretch/>
        </p:blipFill>
        <p:spPr>
          <a:xfrm>
            <a:off x="2018242" y="1244368"/>
            <a:ext cx="6219911" cy="16875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1526" y="3645735"/>
            <a:ext cx="1870965" cy="482840"/>
          </a:xfrm>
          <a:prstGeom prst="rect">
            <a:avLst/>
          </a:prstGeom>
        </p:spPr>
        <p:txBody>
          <a:bodyPr wrap="square" lIns="81930" tIns="40965" rIns="81930" bIns="40965">
            <a:spAutoFit/>
          </a:bodyPr>
          <a:lstStyle/>
          <a:p>
            <a:r>
              <a:rPr lang="en-US" sz="1300" dirty="0">
                <a:latin typeface="Arial"/>
                <a:cs typeface="Arial"/>
              </a:rPr>
              <a:t>U.S. GHG emissions by supply chain stage</a:t>
            </a:r>
          </a:p>
        </p:txBody>
      </p:sp>
      <p:pic>
        <p:nvPicPr>
          <p:cNvPr id="13" name="Picture 12" descr="U.S. GHG emissions by supply chain stage: Production-83%; Transport-11%; Retail-6%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73" t="19685" r="9896" b="17060"/>
          <a:stretch/>
        </p:blipFill>
        <p:spPr>
          <a:xfrm>
            <a:off x="3042178" y="3248025"/>
            <a:ext cx="5128748" cy="138568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Data source: Weber CL, Matthews HS. Food-Miles and the Relative Climate Impacts of Food Choices in the United States</a:t>
            </a:r>
            <a:r>
              <a:rPr lang="en-US" i="1" dirty="0"/>
              <a:t>. Environ. Sci. Technol. </a:t>
            </a:r>
            <a:r>
              <a:rPr lang="en-US" dirty="0"/>
              <a:t>2008, 42 (10), 3508–3513.</a:t>
            </a:r>
          </a:p>
        </p:txBody>
      </p:sp>
    </p:spTree>
    <p:extLst>
      <p:ext uri="{BB962C8B-B14F-4D97-AF65-F5344CB8AC3E}">
        <p14:creationId xmlns:p14="http://schemas.microsoft.com/office/powerpoint/2010/main" val="1374649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vestock greenhouse gas emissions pie chart: Enteric fermentation-39%; Manure-26%; Feed crops-24%; Pasture-6%; Energy use-5%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5148072"/>
          </a:xfrm>
          <a:prstGeom prst="rect">
            <a:avLst/>
          </a:prstGeom>
        </p:spPr>
      </p:pic>
      <p:sp>
        <p:nvSpPr>
          <p:cNvPr id="17" name="Rectangl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1"/>
            <a:ext cx="3448048" cy="514349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 noGrp="1"/>
          </p:cNvSpPr>
          <p:nvPr>
            <p:ph type="title" idx="4294967295"/>
          </p:nvPr>
        </p:nvSpPr>
        <p:spPr>
          <a:xfrm>
            <a:off x="247649" y="249548"/>
            <a:ext cx="3057526" cy="110300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Livestock Greenhouse 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Gas Emissions</a:t>
            </a:r>
          </a:p>
        </p:txBody>
      </p:sp>
      <p:sp>
        <p:nvSpPr>
          <p:cNvPr id="16" name="Shape 66"/>
          <p:cNvSpPr txBox="1">
            <a:spLocks/>
          </p:cNvSpPr>
          <p:nvPr/>
        </p:nvSpPr>
        <p:spPr>
          <a:xfrm>
            <a:off x="171449" y="1146511"/>
            <a:ext cx="3133725" cy="3426191"/>
          </a:xfrm>
          <a:prstGeom prst="rect">
            <a:avLst/>
          </a:prstGeom>
          <a:noFill/>
          <a:ln>
            <a:noFill/>
          </a:ln>
        </p:spPr>
        <p:txBody>
          <a:bodyPr lIns="81917" tIns="81917" rIns="81917" bIns="81917" numCol="1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258699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sym typeface="Calibri"/>
              </a:rPr>
              <a:t>Livestock are responsible for 15% of global GHG emissions from human activities – more than transportation</a:t>
            </a:r>
          </a:p>
          <a:p>
            <a:pPr marL="285750" indent="-285750" defTabSz="258699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sym typeface="Calibri"/>
              </a:rPr>
              <a:t>39% of livestock’s GHG emissions are from enteric fermentation, a digestive process that produces methane</a:t>
            </a:r>
          </a:p>
          <a:p>
            <a:pPr marL="285750" indent="-285750" defTabSz="258699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sym typeface="Calibri"/>
              </a:rPr>
              <a:t>Cattle release most of the methane through belching</a:t>
            </a:r>
          </a:p>
          <a:p>
            <a:pPr marL="285750" indent="-285750" defTabSz="258699">
              <a:lnSpc>
                <a:spcPct val="150000"/>
              </a:lnSpc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endParaRPr lang="en" sz="1400" dirty="0">
              <a:solidFill>
                <a:srgbClr val="FFFFFF"/>
              </a:solidFill>
              <a:latin typeface="Calibri" panose="020F0502020204030204" pitchFamily="34" charset="0"/>
              <a:ea typeface="Calibri"/>
              <a:sym typeface="Calibri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74319" y="4737150"/>
            <a:ext cx="2935607" cy="26035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Data source: Gerber PJ,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Steinfeld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H, Henderson B, et al.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Tackling Climate Change through Livestock – A Global Assessment of Emissions and Mitigation Opportunities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. Rome: FAO; 2013.</a:t>
            </a:r>
          </a:p>
        </p:txBody>
      </p:sp>
    </p:spTree>
    <p:extLst>
      <p:ext uri="{BB962C8B-B14F-4D97-AF65-F5344CB8AC3E}">
        <p14:creationId xmlns:p14="http://schemas.microsoft.com/office/powerpoint/2010/main" val="688217808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 slides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</TotalTime>
  <Words>428</Words>
  <Application>Microsoft Macintosh PowerPoint</Application>
  <PresentationFormat>On-screen Show (16:9)</PresentationFormat>
  <Paragraphs>64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presentation slides</vt:lpstr>
      <vt:lpstr>Lesson 5  Our Changing Climate</vt:lpstr>
      <vt:lpstr>Weather  vs. Climate</vt:lpstr>
      <vt:lpstr>The Greenhouse Effect</vt:lpstr>
      <vt:lpstr>Sources of Greenhouse Gases</vt:lpstr>
      <vt:lpstr>Drought</vt:lpstr>
      <vt:lpstr>Climate Change Impacts on Agriculture </vt:lpstr>
      <vt:lpstr>Food System Greenhouse Gas Emissions</vt:lpstr>
      <vt:lpstr>Livestock Greenhouse  Gas Emissions</vt:lpstr>
    </vt:vector>
  </TitlesOfParts>
  <Manager/>
  <Company>CarrotNewYork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Foodspan-Lesson 5-Our Changing Climate</dc:title>
  <dc:subject/>
  <dc:creator>Patty Dwyer</dc:creator>
  <cp:keywords/>
  <dc:description/>
  <cp:lastModifiedBy>Michael Milli</cp:lastModifiedBy>
  <cp:revision>89</cp:revision>
  <dcterms:created xsi:type="dcterms:W3CDTF">2016-03-03T18:37:54Z</dcterms:created>
  <dcterms:modified xsi:type="dcterms:W3CDTF">2023-08-01T20:50:51Z</dcterms:modified>
  <cp:category/>
</cp:coreProperties>
</file>