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7"/>
  </p:notesMasterIdLst>
  <p:sldIdLst>
    <p:sldId id="261" r:id="rId2"/>
    <p:sldId id="259" r:id="rId3"/>
    <p:sldId id="258" r:id="rId4"/>
    <p:sldId id="257" r:id="rId5"/>
    <p:sldId id="260" r:id="rId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24FA7-633A-3C4D-A49B-1FF86EEFF1E6}" v="1" dt="2023-08-01T20:52:06.063"/>
    <p1510:client id="{DE89D4FF-EA75-A349-9CFD-C56A72DB6155}" v="1" dt="2023-08-01T18:13:16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488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lli" userId="f9ed79f1-1bf2-48ef-81ee-36084a0b1cf3" providerId="ADAL" clId="{DE89D4FF-EA75-A349-9CFD-C56A72DB6155}"/>
    <pc:docChg chg="modSld">
      <pc:chgData name="Michael Milli" userId="f9ed79f1-1bf2-48ef-81ee-36084a0b1cf3" providerId="ADAL" clId="{DE89D4FF-EA75-A349-9CFD-C56A72DB6155}" dt="2023-08-01T18:30:15.174" v="1673" actId="13244"/>
      <pc:docMkLst>
        <pc:docMk/>
      </pc:docMkLst>
      <pc:sldChg chg="modSp mod">
        <pc:chgData name="Michael Milli" userId="f9ed79f1-1bf2-48ef-81ee-36084a0b1cf3" providerId="ADAL" clId="{DE89D4FF-EA75-A349-9CFD-C56A72DB6155}" dt="2023-08-01T18:24:56.696" v="1080" actId="13244"/>
        <pc:sldMkLst>
          <pc:docMk/>
          <pc:sldMk cId="0" sldId="257"/>
        </pc:sldMkLst>
        <pc:spChg chg="mod">
          <ac:chgData name="Michael Milli" userId="f9ed79f1-1bf2-48ef-81ee-36084a0b1cf3" providerId="ADAL" clId="{DE89D4FF-EA75-A349-9CFD-C56A72DB6155}" dt="2023-08-01T18:24:35.575" v="1079" actId="14100"/>
          <ac:spMkLst>
            <pc:docMk/>
            <pc:sldMk cId="0" sldId="257"/>
            <ac:spMk id="3" creationId="{00000000-0000-0000-0000-000000000000}"/>
          </ac:spMkLst>
        </pc:spChg>
        <pc:spChg chg="mod">
          <ac:chgData name="Michael Milli" userId="f9ed79f1-1bf2-48ef-81ee-36084a0b1cf3" providerId="ADAL" clId="{DE89D4FF-EA75-A349-9CFD-C56A72DB6155}" dt="2023-08-01T18:24:30.278" v="1078" actId="962"/>
          <ac:spMkLst>
            <pc:docMk/>
            <pc:sldMk cId="0" sldId="257"/>
            <ac:spMk id="7" creationId="{00000000-0000-0000-0000-000000000000}"/>
          </ac:spMkLst>
        </pc:spChg>
        <pc:spChg chg="ord">
          <ac:chgData name="Michael Milli" userId="f9ed79f1-1bf2-48ef-81ee-36084a0b1cf3" providerId="ADAL" clId="{DE89D4FF-EA75-A349-9CFD-C56A72DB6155}" dt="2023-08-01T18:24:56.696" v="1080" actId="13244"/>
          <ac:spMkLst>
            <pc:docMk/>
            <pc:sldMk cId="0" sldId="257"/>
            <ac:spMk id="8" creationId="{00000000-0000-0000-0000-000000000000}"/>
          </ac:spMkLst>
        </pc:spChg>
        <pc:picChg chg="mod">
          <ac:chgData name="Michael Milli" userId="f9ed79f1-1bf2-48ef-81ee-36084a0b1cf3" providerId="ADAL" clId="{DE89D4FF-EA75-A349-9CFD-C56A72DB6155}" dt="2023-08-01T18:24:21.935" v="1077" actId="962"/>
          <ac:picMkLst>
            <pc:docMk/>
            <pc:sldMk cId="0" sldId="257"/>
            <ac:picMk id="2" creationId="{00000000-0000-0000-0000-000000000000}"/>
          </ac:picMkLst>
        </pc:picChg>
      </pc:sldChg>
      <pc:sldChg chg="modSp mod">
        <pc:chgData name="Michael Milli" userId="f9ed79f1-1bf2-48ef-81ee-36084a0b1cf3" providerId="ADAL" clId="{DE89D4FF-EA75-A349-9CFD-C56A72DB6155}" dt="2023-08-01T18:24:05.472" v="997" actId="962"/>
        <pc:sldMkLst>
          <pc:docMk/>
          <pc:sldMk cId="0" sldId="258"/>
        </pc:sldMkLst>
        <pc:spChg chg="mod">
          <ac:chgData name="Michael Milli" userId="f9ed79f1-1bf2-48ef-81ee-36084a0b1cf3" providerId="ADAL" clId="{DE89D4FF-EA75-A349-9CFD-C56A72DB6155}" dt="2023-08-01T18:19:42.147" v="664" actId="962"/>
          <ac:spMkLst>
            <pc:docMk/>
            <pc:sldMk cId="0" sldId="258"/>
            <ac:spMk id="16" creationId="{00000000-0000-0000-0000-000000000000}"/>
          </ac:spMkLst>
        </pc:spChg>
        <pc:picChg chg="mod">
          <ac:chgData name="Michael Milli" userId="f9ed79f1-1bf2-48ef-81ee-36084a0b1cf3" providerId="ADAL" clId="{DE89D4FF-EA75-A349-9CFD-C56A72DB6155}" dt="2023-08-01T18:24:05.472" v="997" actId="962"/>
          <ac:picMkLst>
            <pc:docMk/>
            <pc:sldMk cId="0" sldId="258"/>
            <ac:picMk id="5" creationId="{00000000-0000-0000-0000-000000000000}"/>
          </ac:picMkLst>
        </pc:picChg>
        <pc:picChg chg="mod">
          <ac:chgData name="Michael Milli" userId="f9ed79f1-1bf2-48ef-81ee-36084a0b1cf3" providerId="ADAL" clId="{DE89D4FF-EA75-A349-9CFD-C56A72DB6155}" dt="2023-08-01T18:22:22.315" v="996" actId="962"/>
          <ac:picMkLst>
            <pc:docMk/>
            <pc:sldMk cId="0" sldId="258"/>
            <ac:picMk id="8" creationId="{00000000-0000-0000-0000-000000000000}"/>
          </ac:picMkLst>
        </pc:picChg>
      </pc:sldChg>
      <pc:sldChg chg="modSp mod">
        <pc:chgData name="Michael Milli" userId="f9ed79f1-1bf2-48ef-81ee-36084a0b1cf3" providerId="ADAL" clId="{DE89D4FF-EA75-A349-9CFD-C56A72DB6155}" dt="2023-08-01T18:30:15.174" v="1673" actId="13244"/>
        <pc:sldMkLst>
          <pc:docMk/>
          <pc:sldMk cId="794697927" sldId="259"/>
        </pc:sldMkLst>
        <pc:spChg chg="ord">
          <ac:chgData name="Michael Milli" userId="f9ed79f1-1bf2-48ef-81ee-36084a0b1cf3" providerId="ADAL" clId="{DE89D4FF-EA75-A349-9CFD-C56A72DB6155}" dt="2023-08-01T18:19:19.075" v="663" actId="13244"/>
          <ac:spMkLst>
            <pc:docMk/>
            <pc:sldMk cId="794697927" sldId="259"/>
            <ac:spMk id="2" creationId="{00000000-0000-0000-0000-000000000000}"/>
          </ac:spMkLst>
        </pc:spChg>
        <pc:spChg chg="ord">
          <ac:chgData name="Michael Milli" userId="f9ed79f1-1bf2-48ef-81ee-36084a0b1cf3" providerId="ADAL" clId="{DE89D4FF-EA75-A349-9CFD-C56A72DB6155}" dt="2023-08-01T18:30:15.174" v="1673" actId="13244"/>
          <ac:spMkLst>
            <pc:docMk/>
            <pc:sldMk cId="794697927" sldId="259"/>
            <ac:spMk id="6" creationId="{00000000-0000-0000-0000-000000000000}"/>
          </ac:spMkLst>
        </pc:spChg>
        <pc:spChg chg="mod">
          <ac:chgData name="Michael Milli" userId="f9ed79f1-1bf2-48ef-81ee-36084a0b1cf3" providerId="ADAL" clId="{DE89D4FF-EA75-A349-9CFD-C56A72DB6155}" dt="2023-08-01T18:14:52.965" v="33" actId="962"/>
          <ac:spMkLst>
            <pc:docMk/>
            <pc:sldMk cId="794697927" sldId="259"/>
            <ac:spMk id="7" creationId="{00000000-0000-0000-0000-000000000000}"/>
          </ac:spMkLst>
        </pc:spChg>
        <pc:picChg chg="mod modVis">
          <ac:chgData name="Michael Milli" userId="f9ed79f1-1bf2-48ef-81ee-36084a0b1cf3" providerId="ADAL" clId="{DE89D4FF-EA75-A349-9CFD-C56A72DB6155}" dt="2023-08-01T18:18:59.050" v="661" actId="962"/>
          <ac:picMkLst>
            <pc:docMk/>
            <pc:sldMk cId="794697927" sldId="259"/>
            <ac:picMk id="10" creationId="{00000000-0000-0000-0000-000000000000}"/>
          </ac:picMkLst>
        </pc:picChg>
        <pc:picChg chg="mod">
          <ac:chgData name="Michael Milli" userId="f9ed79f1-1bf2-48ef-81ee-36084a0b1cf3" providerId="ADAL" clId="{DE89D4FF-EA75-A349-9CFD-C56A72DB6155}" dt="2023-08-01T18:13:36.971" v="32" actId="962"/>
          <ac:picMkLst>
            <pc:docMk/>
            <pc:sldMk cId="794697927" sldId="259"/>
            <ac:picMk id="14" creationId="{00000000-0000-0000-0000-000000000000}"/>
          </ac:picMkLst>
        </pc:picChg>
      </pc:sldChg>
      <pc:sldChg chg="modSp mod">
        <pc:chgData name="Michael Milli" userId="f9ed79f1-1bf2-48ef-81ee-36084a0b1cf3" providerId="ADAL" clId="{DE89D4FF-EA75-A349-9CFD-C56A72DB6155}" dt="2023-08-01T18:29:46.073" v="1672" actId="13244"/>
        <pc:sldMkLst>
          <pc:docMk/>
          <pc:sldMk cId="1554315671" sldId="260"/>
        </pc:sldMkLst>
        <pc:spChg chg="ord">
          <ac:chgData name="Michael Milli" userId="f9ed79f1-1bf2-48ef-81ee-36084a0b1cf3" providerId="ADAL" clId="{DE89D4FF-EA75-A349-9CFD-C56A72DB6155}" dt="2023-08-01T18:29:05.442" v="1669" actId="13244"/>
          <ac:spMkLst>
            <pc:docMk/>
            <pc:sldMk cId="1554315671" sldId="260"/>
            <ac:spMk id="2" creationId="{00000000-0000-0000-0000-000000000000}"/>
          </ac:spMkLst>
        </pc:spChg>
        <pc:spChg chg="ord">
          <ac:chgData name="Michael Milli" userId="f9ed79f1-1bf2-48ef-81ee-36084a0b1cf3" providerId="ADAL" clId="{DE89D4FF-EA75-A349-9CFD-C56A72DB6155}" dt="2023-08-01T18:29:46.073" v="1672" actId="13244"/>
          <ac:spMkLst>
            <pc:docMk/>
            <pc:sldMk cId="1554315671" sldId="260"/>
            <ac:spMk id="4" creationId="{00000000-0000-0000-0000-000000000000}"/>
          </ac:spMkLst>
        </pc:spChg>
        <pc:spChg chg="mod ord">
          <ac:chgData name="Michael Milli" userId="f9ed79f1-1bf2-48ef-81ee-36084a0b1cf3" providerId="ADAL" clId="{DE89D4FF-EA75-A349-9CFD-C56A72DB6155}" dt="2023-08-01T18:29:11.683" v="1670" actId="13244"/>
          <ac:spMkLst>
            <pc:docMk/>
            <pc:sldMk cId="1554315671" sldId="260"/>
            <ac:spMk id="7" creationId="{00000000-0000-0000-0000-000000000000}"/>
          </ac:spMkLst>
        </pc:spChg>
        <pc:picChg chg="mod">
          <ac:chgData name="Michael Milli" userId="f9ed79f1-1bf2-48ef-81ee-36084a0b1cf3" providerId="ADAL" clId="{DE89D4FF-EA75-A349-9CFD-C56A72DB6155}" dt="2023-08-01T18:28:54.534" v="1668" actId="962"/>
          <ac:picMkLst>
            <pc:docMk/>
            <pc:sldMk cId="1554315671" sldId="260"/>
            <ac:picMk id="3" creationId="{00000000-0000-0000-0000-000000000000}"/>
          </ac:picMkLst>
        </pc:picChg>
        <pc:picChg chg="mod ord">
          <ac:chgData name="Michael Milli" userId="f9ed79f1-1bf2-48ef-81ee-36084a0b1cf3" providerId="ADAL" clId="{DE89D4FF-EA75-A349-9CFD-C56A72DB6155}" dt="2023-08-01T18:29:15.758" v="1671" actId="13244"/>
          <ac:picMkLst>
            <pc:docMk/>
            <pc:sldMk cId="1554315671" sldId="260"/>
            <ac:picMk id="9" creationId="{00000000-0000-0000-0000-000000000000}"/>
          </ac:picMkLst>
        </pc:picChg>
      </pc:sldChg>
      <pc:sldChg chg="modSp mod">
        <pc:chgData name="Michael Milli" userId="f9ed79f1-1bf2-48ef-81ee-36084a0b1cf3" providerId="ADAL" clId="{DE89D4FF-EA75-A349-9CFD-C56A72DB6155}" dt="2023-08-01T18:13:23.275" v="31" actId="13244"/>
        <pc:sldMkLst>
          <pc:docMk/>
          <pc:sldMk cId="590991507" sldId="261"/>
        </pc:sldMkLst>
        <pc:spChg chg="mod">
          <ac:chgData name="Michael Milli" userId="f9ed79f1-1bf2-48ef-81ee-36084a0b1cf3" providerId="ADAL" clId="{DE89D4FF-EA75-A349-9CFD-C56A72DB6155}" dt="2023-08-01T18:12:25.337" v="0" actId="33553"/>
          <ac:spMkLst>
            <pc:docMk/>
            <pc:sldMk cId="590991507" sldId="261"/>
            <ac:spMk id="3" creationId="{00000000-0000-0000-0000-000000000000}"/>
          </ac:spMkLst>
        </pc:spChg>
        <pc:spChg chg="mod">
          <ac:chgData name="Michael Milli" userId="f9ed79f1-1bf2-48ef-81ee-36084a0b1cf3" providerId="ADAL" clId="{DE89D4FF-EA75-A349-9CFD-C56A72DB6155}" dt="2023-08-01T18:12:34.818" v="1" actId="962"/>
          <ac:spMkLst>
            <pc:docMk/>
            <pc:sldMk cId="590991507" sldId="261"/>
            <ac:spMk id="4" creationId="{00000000-0000-0000-0000-000000000000}"/>
          </ac:spMkLst>
        </pc:spChg>
        <pc:spChg chg="ord">
          <ac:chgData name="Michael Milli" userId="f9ed79f1-1bf2-48ef-81ee-36084a0b1cf3" providerId="ADAL" clId="{DE89D4FF-EA75-A349-9CFD-C56A72DB6155}" dt="2023-08-01T18:13:23.275" v="31" actId="13244"/>
          <ac:spMkLst>
            <pc:docMk/>
            <pc:sldMk cId="590991507" sldId="261"/>
            <ac:spMk id="6" creationId="{00000000-0000-0000-0000-000000000000}"/>
          </ac:spMkLst>
        </pc:spChg>
        <pc:spChg chg="mod">
          <ac:chgData name="Michael Milli" userId="f9ed79f1-1bf2-48ef-81ee-36084a0b1cf3" providerId="ADAL" clId="{DE89D4FF-EA75-A349-9CFD-C56A72DB6155}" dt="2023-08-01T18:12:40.565" v="3" actId="962"/>
          <ac:spMkLst>
            <pc:docMk/>
            <pc:sldMk cId="590991507" sldId="261"/>
            <ac:spMk id="8" creationId="{00000000-0000-0000-0000-000000000000}"/>
          </ac:spMkLst>
        </pc:spChg>
        <pc:picChg chg="mod">
          <ac:chgData name="Michael Milli" userId="f9ed79f1-1bf2-48ef-81ee-36084a0b1cf3" providerId="ADAL" clId="{DE89D4FF-EA75-A349-9CFD-C56A72DB6155}" dt="2023-08-01T18:13:16.221" v="30" actId="962"/>
          <ac:picMkLst>
            <pc:docMk/>
            <pc:sldMk cId="590991507" sldId="261"/>
            <ac:picMk id="5" creationId="{00000000-0000-0000-0000-000000000000}"/>
          </ac:picMkLst>
        </pc:picChg>
        <pc:picChg chg="mod">
          <ac:chgData name="Michael Milli" userId="f9ed79f1-1bf2-48ef-81ee-36084a0b1cf3" providerId="ADAL" clId="{DE89D4FF-EA75-A349-9CFD-C56A72DB6155}" dt="2023-08-01T18:12:47.938" v="29" actId="962"/>
          <ac:picMkLst>
            <pc:docMk/>
            <pc:sldMk cId="590991507" sldId="261"/>
            <ac:picMk id="10" creationId="{1C06B5E0-98A2-6543-A4A0-C06AFE6CA5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1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1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1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1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1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1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1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2998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52115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6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3549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963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/>
              <a:t>Body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9089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1400" b="0" i="0" u="none" strike="noStrike" cap="none" baseline="0" dirty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927"/>
            <a:ext cx="9143998" cy="4945908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491" y="-11368"/>
            <a:ext cx="9151489" cy="2194180"/>
          </a:xfrm>
          <a:prstGeom prst="rect">
            <a:avLst/>
          </a:prstGeom>
          <a:solidFill>
            <a:srgbClr val="5DA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3" name="Subtitle 4"/>
          <p:cNvSpPr txBox="1">
            <a:spLocks noGrp="1"/>
          </p:cNvSpPr>
          <p:nvPr>
            <p:ph type="title" idx="4294967295"/>
          </p:nvPr>
        </p:nvSpPr>
        <p:spPr>
          <a:xfrm>
            <a:off x="1001912" y="603250"/>
            <a:ext cx="5837037" cy="1301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Lesson 13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Our Wasted food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7862" y="284895"/>
            <a:ext cx="1856138" cy="75650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dspan logo">
            <a:extLst>
              <a:ext uri="{FF2B5EF4-FFF2-40B4-BE49-F238E27FC236}">
                <a16:creationId xmlns:a16="http://schemas.microsoft.com/office/drawing/2014/main" id="{1C06B5E0-98A2-6543-A4A0-C06AFE6CA5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862" y="205948"/>
            <a:ext cx="1787637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9892" y="4917015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>
                <a:solidFill>
                  <a:schemeClr val="bg1"/>
                </a:solidFill>
                <a:latin typeface="Calibri"/>
                <a:cs typeface="Calibri"/>
              </a:rPr>
              <a:t>© 2020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Johns Hopkins University</a:t>
            </a:r>
          </a:p>
        </p:txBody>
      </p:sp>
    </p:spTree>
    <p:extLst>
      <p:ext uri="{BB962C8B-B14F-4D97-AF65-F5344CB8AC3E}">
        <p14:creationId xmlns:p14="http://schemas.microsoft.com/office/powerpoint/2010/main" val="59099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85719"/>
            <a:ext cx="5181600" cy="297753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1" y="1541551"/>
            <a:ext cx="2762629" cy="8574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Waste by Food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972" y="2372228"/>
            <a:ext cx="3022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Calibri"/>
                <a:cs typeface="Calibri"/>
              </a:rPr>
              <a:t>U.S. food waste, in billions of pounds, 2010</a:t>
            </a:r>
          </a:p>
        </p:txBody>
      </p:sp>
      <p:pic>
        <p:nvPicPr>
          <p:cNvPr id="10" name="Picture 9" descr="Food waste by group, in billions of pounds 2010:&#10;Dairy Products 25.4 (19.1%)&#10;Vegetables 5.2 (19.0%)&#10;Fruit 18.4 (13.9%)&#10;Grain products 18.5 (13.9%)&#10;Added fats and oils 9.9 (7.5%)&#10;Added sugar and sweeteners 16.7 (12.6%)&#10;Nuts 0.5 (0.4%)&#10;Eggs 2.8 (2.1%)&#10;Meat, poultry and fish 15.3 (11.5%)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76" r="7407" b="5953"/>
          <a:stretch/>
        </p:blipFill>
        <p:spPr>
          <a:xfrm>
            <a:off x="2269747" y="60751"/>
            <a:ext cx="6588504" cy="481605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9972" y="4737150"/>
            <a:ext cx="8731627" cy="26035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Photo credit: Michael Milli, CLF.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972" y="3423919"/>
            <a:ext cx="344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</a:rPr>
              <a:t>Data source: </a:t>
            </a:r>
            <a:r>
              <a:rPr lang="en-US" sz="800" dirty="0" err="1">
                <a:solidFill>
                  <a:schemeClr val="bg1"/>
                </a:solidFill>
                <a:latin typeface="Calibri"/>
                <a:cs typeface="Calibri"/>
              </a:rPr>
              <a:t>Buzby</a:t>
            </a:r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</a:rPr>
              <a:t> JC, Wells HF, Hyman J. </a:t>
            </a:r>
            <a:r>
              <a:rPr lang="en-US" sz="800" i="1" dirty="0">
                <a:solidFill>
                  <a:schemeClr val="bg1"/>
                </a:solidFill>
                <a:latin typeface="Calibri"/>
                <a:cs typeface="Calibri"/>
              </a:rPr>
              <a:t>The Estimated Amount, Value, and Calories of Postharvest Food Losses at the Retail and Consumer Levels in the United States</a:t>
            </a:r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</a:rPr>
              <a:t>. USDA ERS; 2014.</a:t>
            </a:r>
          </a:p>
        </p:txBody>
      </p:sp>
    </p:spTree>
    <p:extLst>
      <p:ext uri="{BB962C8B-B14F-4D97-AF65-F5344CB8AC3E}">
        <p14:creationId xmlns:p14="http://schemas.microsoft.com/office/powerpoint/2010/main" val="79469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Nutrient cycle:&#10;Apple-Decomposes with help from bacteria, worms, etc.&#10;Nutrient-rich material-Enriches soil and helps plants grow&#10;Plants-Product more fruit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46994"/>
            <a:ext cx="5909733" cy="5224485"/>
          </a:xfrm>
          <a:prstGeom prst="rect">
            <a:avLst/>
          </a:prstGeom>
        </p:spPr>
      </p:pic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498" y="527050"/>
            <a:ext cx="3762502" cy="9334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495924" y="558800"/>
            <a:ext cx="3648075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Nutrient Cycle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Photo credit (apple): Scott Bauer, USDA ARS.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eagle standing on top of a landfill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39328"/>
            <a:ext cx="3762502" cy="331357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972" y="839328"/>
            <a:ext cx="3251324" cy="8574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Landfills</a:t>
            </a:r>
            <a:endParaRPr lang="en-US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59972" y="1696728"/>
            <a:ext cx="3340478" cy="2028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Food represents the single largest component (21%) of solid waste in landfills and incinerators.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8" name="Shape 40"/>
          <p:cNvSpPr txBox="1"/>
          <p:nvPr/>
        </p:nvSpPr>
        <p:spPr>
          <a:xfrm>
            <a:off x="259972" y="3559789"/>
            <a:ext cx="2378453" cy="476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</a:rPr>
              <a:t>U.S. Environmental Protection Agency. Reducing Food Waste for Business. 2014.</a:t>
            </a:r>
            <a:endParaRPr lang="en" sz="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9972" y="4737150"/>
            <a:ext cx="6817103" cy="2603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Photo credit : Andrea Westmoreland, 2008. Wikimedia Commons. Creative Commons CC BY-SA 2.0 .  http://creativecommons.org/licenses/by-sa/2.0/deed.en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498" y="2520949"/>
            <a:ext cx="3762502" cy="17716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069" y="2748146"/>
            <a:ext cx="3295777" cy="857400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EPA Food Recovery Hierarchy</a:t>
            </a:r>
          </a:p>
        </p:txBody>
      </p:sp>
      <p:pic>
        <p:nvPicPr>
          <p:cNvPr id="3" name="Picture 2" descr="Upside down triangle top being most preferred bottom least preferred. Hierarchy from top to bottom is:&#10;Source reduction, feed hungry people, feed animals, industrial uses, composting, incineration or landfill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3" y="409018"/>
            <a:ext cx="5490696" cy="411802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5561068" y="3543986"/>
            <a:ext cx="3506731" cy="506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0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United States Environmental Protection Agency. </a:t>
            </a:r>
            <a:br>
              <a:rPr lang="en-US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https://www.epa.gov/sustainable-management-food/food-recovery-hierarchy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Photo credit: Michael Milli, CLF.</a:t>
            </a:r>
          </a:p>
        </p:txBody>
      </p:sp>
    </p:spTree>
    <p:extLst>
      <p:ext uri="{BB962C8B-B14F-4D97-AF65-F5344CB8AC3E}">
        <p14:creationId xmlns:p14="http://schemas.microsoft.com/office/powerpoint/2010/main" val="155431567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slide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186</Words>
  <Application>Microsoft Macintosh PowerPoint</Application>
  <PresentationFormat>On-screen Show (16:9)</PresentationFormat>
  <Paragraphs>16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presentation slides</vt:lpstr>
      <vt:lpstr>Lesson 13  Our Wasted food</vt:lpstr>
      <vt:lpstr>Waste by Food Group</vt:lpstr>
      <vt:lpstr>Nutrient Cycle</vt:lpstr>
      <vt:lpstr>Landfills</vt:lpstr>
      <vt:lpstr>EPA Food Recovery Hierarchy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Foodspan-Lesson 13-Our Wasted food</dc:title>
  <dc:subject/>
  <dc:creator>Kim, Brent F.</dc:creator>
  <cp:keywords/>
  <dc:description/>
  <cp:lastModifiedBy>Michael Milli</cp:lastModifiedBy>
  <cp:revision>55</cp:revision>
  <dcterms:modified xsi:type="dcterms:W3CDTF">2023-08-01T20:52:07Z</dcterms:modified>
  <cp:category/>
</cp:coreProperties>
</file>