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6"/>
  </p:notesMasterIdLst>
  <p:sldIdLst>
    <p:sldId id="259" r:id="rId2"/>
    <p:sldId id="261" r:id="rId3"/>
    <p:sldId id="258" r:id="rId4"/>
    <p:sldId id="257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42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Horrig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45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BAE75-1F6B-2C42-8872-CF95079E663E}" v="1" dt="2023-08-01T20:51:13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 snapToObjects="1">
      <p:cViewPr varScale="1">
        <p:scale>
          <a:sx n="146" d="100"/>
          <a:sy n="146" d="100"/>
        </p:scale>
        <p:origin x="176" y="176"/>
      </p:cViewPr>
      <p:guideLst>
        <p:guide orient="horz" pos="1620"/>
        <p:guide pos="2880"/>
        <p:guide pos="5542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9DC7F60B-AD10-446C-97AB-80ACA1CACF94}"/>
    <pc:docChg chg="undo custSel modSld">
      <pc:chgData name="Michael Milli" userId="f9ed79f1-1bf2-48ef-81ee-36084a0b1cf3" providerId="ADAL" clId="{9DC7F60B-AD10-446C-97AB-80ACA1CACF94}" dt="2023-07-31T17:09:22.587" v="326" actId="1076"/>
      <pc:docMkLst>
        <pc:docMk/>
      </pc:docMkLst>
      <pc:sldChg chg="modSp">
        <pc:chgData name="Michael Milli" userId="f9ed79f1-1bf2-48ef-81ee-36084a0b1cf3" providerId="ADAL" clId="{9DC7F60B-AD10-446C-97AB-80ACA1CACF94}" dt="2023-07-31T17:02:51.384" v="301" actId="962"/>
        <pc:sldMkLst>
          <pc:docMk/>
          <pc:sldMk cId="0" sldId="257"/>
        </pc:sldMkLst>
        <pc:spChg chg="mod">
          <ac:chgData name="Michael Milli" userId="f9ed79f1-1bf2-48ef-81ee-36084a0b1cf3" providerId="ADAL" clId="{9DC7F60B-AD10-446C-97AB-80ACA1CACF94}" dt="2023-07-31T16:53:59.906" v="70" actId="962"/>
          <ac:spMkLst>
            <pc:docMk/>
            <pc:sldMk cId="0" sldId="257"/>
            <ac:spMk id="4" creationId="{00000000-0000-0000-0000-000000000000}"/>
          </ac:spMkLst>
        </pc:spChg>
        <pc:picChg chg="mod">
          <ac:chgData name="Michael Milli" userId="f9ed79f1-1bf2-48ef-81ee-36084a0b1cf3" providerId="ADAL" clId="{9DC7F60B-AD10-446C-97AB-80ACA1CACF94}" dt="2023-07-31T17:02:51.384" v="301" actId="962"/>
          <ac:picMkLst>
            <pc:docMk/>
            <pc:sldMk cId="0" sldId="257"/>
            <ac:picMk id="7" creationId="{00000000-0000-0000-0000-000000000000}"/>
          </ac:picMkLst>
        </pc:picChg>
      </pc:sldChg>
      <pc:sldChg chg="modSp mod">
        <pc:chgData name="Michael Milli" userId="f9ed79f1-1bf2-48ef-81ee-36084a0b1cf3" providerId="ADAL" clId="{9DC7F60B-AD10-446C-97AB-80ACA1CACF94}" dt="2023-07-31T17:09:22.587" v="326" actId="1076"/>
        <pc:sldMkLst>
          <pc:docMk/>
          <pc:sldMk cId="4126330284" sldId="258"/>
        </pc:sldMkLst>
        <pc:spChg chg="mod">
          <ac:chgData name="Michael Milli" userId="f9ed79f1-1bf2-48ef-81ee-36084a0b1cf3" providerId="ADAL" clId="{9DC7F60B-AD10-446C-97AB-80ACA1CACF94}" dt="2023-07-31T17:02:26.630" v="300" actId="962"/>
          <ac:spMkLst>
            <pc:docMk/>
            <pc:sldMk cId="4126330284" sldId="258"/>
            <ac:spMk id="6" creationId="{00000000-0000-0000-0000-000000000000}"/>
          </ac:spMkLst>
        </pc:spChg>
        <pc:spChg chg="mod">
          <ac:chgData name="Michael Milli" userId="f9ed79f1-1bf2-48ef-81ee-36084a0b1cf3" providerId="ADAL" clId="{9DC7F60B-AD10-446C-97AB-80ACA1CACF94}" dt="2023-07-31T17:09:22.587" v="326" actId="1076"/>
          <ac:spMkLst>
            <pc:docMk/>
            <pc:sldMk cId="4126330284" sldId="258"/>
            <ac:spMk id="7" creationId="{00000000-0000-0000-0000-000000000000}"/>
          </ac:spMkLst>
        </pc:spChg>
        <pc:picChg chg="mod">
          <ac:chgData name="Michael Milli" userId="f9ed79f1-1bf2-48ef-81ee-36084a0b1cf3" providerId="ADAL" clId="{9DC7F60B-AD10-446C-97AB-80ACA1CACF94}" dt="2023-07-31T17:02:19.630" v="299" actId="962"/>
          <ac:picMkLst>
            <pc:docMk/>
            <pc:sldMk cId="4126330284" sldId="258"/>
            <ac:picMk id="3" creationId="{00000000-0000-0000-0000-000000000000}"/>
          </ac:picMkLst>
        </pc:picChg>
      </pc:sldChg>
      <pc:sldChg chg="addSp delSp modSp mod">
        <pc:chgData name="Michael Milli" userId="f9ed79f1-1bf2-48ef-81ee-36084a0b1cf3" providerId="ADAL" clId="{9DC7F60B-AD10-446C-97AB-80ACA1CACF94}" dt="2023-07-31T17:06:01.059" v="308" actId="33553"/>
        <pc:sldMkLst>
          <pc:docMk/>
          <pc:sldMk cId="2453655146" sldId="259"/>
        </pc:sldMkLst>
        <pc:spChg chg="del mod">
          <ac:chgData name="Michael Milli" userId="f9ed79f1-1bf2-48ef-81ee-36084a0b1cf3" providerId="ADAL" clId="{9DC7F60B-AD10-446C-97AB-80ACA1CACF94}" dt="2023-07-31T16:50:33.665" v="18" actId="478"/>
          <ac:spMkLst>
            <pc:docMk/>
            <pc:sldMk cId="2453655146" sldId="259"/>
            <ac:spMk id="2" creationId="{00000000-0000-0000-0000-000000000000}"/>
          </ac:spMkLst>
        </pc:spChg>
        <pc:spChg chg="mod">
          <ac:chgData name="Michael Milli" userId="f9ed79f1-1bf2-48ef-81ee-36084a0b1cf3" providerId="ADAL" clId="{9DC7F60B-AD10-446C-97AB-80ACA1CACF94}" dt="2023-07-31T17:06:01.059" v="308" actId="33553"/>
          <ac:spMkLst>
            <pc:docMk/>
            <pc:sldMk cId="2453655146" sldId="259"/>
            <ac:spMk id="4" creationId="{00000000-0000-0000-0000-000000000000}"/>
          </ac:spMkLst>
        </pc:spChg>
        <pc:spChg chg="mod">
          <ac:chgData name="Michael Milli" userId="f9ed79f1-1bf2-48ef-81ee-36084a0b1cf3" providerId="ADAL" clId="{9DC7F60B-AD10-446C-97AB-80ACA1CACF94}" dt="2023-07-31T16:56:48.885" v="84" actId="962"/>
          <ac:spMkLst>
            <pc:docMk/>
            <pc:sldMk cId="2453655146" sldId="259"/>
            <ac:spMk id="5" creationId="{00000000-0000-0000-0000-000000000000}"/>
          </ac:spMkLst>
        </pc:spChg>
        <pc:spChg chg="add del mod">
          <ac:chgData name="Michael Milli" userId="f9ed79f1-1bf2-48ef-81ee-36084a0b1cf3" providerId="ADAL" clId="{9DC7F60B-AD10-446C-97AB-80ACA1CACF94}" dt="2023-07-31T17:03:42.947" v="303" actId="33699"/>
          <ac:spMkLst>
            <pc:docMk/>
            <pc:sldMk cId="2453655146" sldId="259"/>
            <ac:spMk id="6" creationId="{0A57FCE9-203B-8517-3DDD-42FFBE492059}"/>
          </ac:spMkLst>
        </pc:spChg>
        <pc:spChg chg="add del mod">
          <ac:chgData name="Michael Milli" userId="f9ed79f1-1bf2-48ef-81ee-36084a0b1cf3" providerId="ADAL" clId="{9DC7F60B-AD10-446C-97AB-80ACA1CACF94}" dt="2023-07-31T17:04:56.842" v="307" actId="478"/>
          <ac:spMkLst>
            <pc:docMk/>
            <pc:sldMk cId="2453655146" sldId="259"/>
            <ac:spMk id="7" creationId="{1818F708-DA93-B3E1-4C74-B58F85363327}"/>
          </ac:spMkLst>
        </pc:spChg>
        <pc:spChg chg="mod">
          <ac:chgData name="Michael Milli" userId="f9ed79f1-1bf2-48ef-81ee-36084a0b1cf3" providerId="ADAL" clId="{9DC7F60B-AD10-446C-97AB-80ACA1CACF94}" dt="2023-07-31T16:51:25.765" v="34"/>
          <ac:spMkLst>
            <pc:docMk/>
            <pc:sldMk cId="2453655146" sldId="259"/>
            <ac:spMk id="12" creationId="{00000000-0000-0000-0000-000000000000}"/>
          </ac:spMkLst>
        </pc:spChg>
        <pc:spChg chg="mod">
          <ac:chgData name="Michael Milli" userId="f9ed79f1-1bf2-48ef-81ee-36084a0b1cf3" providerId="ADAL" clId="{9DC7F60B-AD10-446C-97AB-80ACA1CACF94}" dt="2023-07-31T16:57:31.888" v="91" actId="962"/>
          <ac:spMkLst>
            <pc:docMk/>
            <pc:sldMk cId="2453655146" sldId="259"/>
            <ac:spMk id="16" creationId="{00000000-0000-0000-0000-000000000000}"/>
          </ac:spMkLst>
        </pc:spChg>
        <pc:picChg chg="mod">
          <ac:chgData name="Michael Milli" userId="f9ed79f1-1bf2-48ef-81ee-36084a0b1cf3" providerId="ADAL" clId="{9DC7F60B-AD10-446C-97AB-80ACA1CACF94}" dt="2023-07-31T16:56:40.555" v="81" actId="962"/>
          <ac:picMkLst>
            <pc:docMk/>
            <pc:sldMk cId="2453655146" sldId="259"/>
            <ac:picMk id="3" creationId="{00000000-0000-0000-0000-000000000000}"/>
          </ac:picMkLst>
        </pc:picChg>
        <pc:picChg chg="mod">
          <ac:chgData name="Michael Milli" userId="f9ed79f1-1bf2-48ef-81ee-36084a0b1cf3" providerId="ADAL" clId="{9DC7F60B-AD10-446C-97AB-80ACA1CACF94}" dt="2023-07-31T16:58:00.976" v="125" actId="962"/>
          <ac:picMkLst>
            <pc:docMk/>
            <pc:sldMk cId="2453655146" sldId="259"/>
            <ac:picMk id="17" creationId="{00000000-0000-0000-0000-000000000000}"/>
          </ac:picMkLst>
        </pc:picChg>
      </pc:sldChg>
      <pc:sldChg chg="modSp mod">
        <pc:chgData name="Michael Milli" userId="f9ed79f1-1bf2-48ef-81ee-36084a0b1cf3" providerId="ADAL" clId="{9DC7F60B-AD10-446C-97AB-80ACA1CACF94}" dt="2023-07-31T17:06:14.838" v="309" actId="33553"/>
        <pc:sldMkLst>
          <pc:docMk/>
          <pc:sldMk cId="2131054826" sldId="261"/>
        </pc:sldMkLst>
        <pc:spChg chg="mod">
          <ac:chgData name="Michael Milli" userId="f9ed79f1-1bf2-48ef-81ee-36084a0b1cf3" providerId="ADAL" clId="{9DC7F60B-AD10-446C-97AB-80ACA1CACF94}" dt="2023-07-31T16:54:42.480" v="74" actId="962"/>
          <ac:spMkLst>
            <pc:docMk/>
            <pc:sldMk cId="2131054826" sldId="261"/>
            <ac:spMk id="8" creationId="{00000000-0000-0000-0000-000000000000}"/>
          </ac:spMkLst>
        </pc:spChg>
        <pc:spChg chg="mod">
          <ac:chgData name="Michael Milli" userId="f9ed79f1-1bf2-48ef-81ee-36084a0b1cf3" providerId="ADAL" clId="{9DC7F60B-AD10-446C-97AB-80ACA1CACF94}" dt="2023-07-31T17:06:14.838" v="309" actId="33553"/>
          <ac:spMkLst>
            <pc:docMk/>
            <pc:sldMk cId="2131054826" sldId="261"/>
            <ac:spMk id="9" creationId="{00000000-0000-0000-0000-000000000000}"/>
          </ac:spMkLst>
        </pc:spChg>
        <pc:picChg chg="mod">
          <ac:chgData name="Michael Milli" userId="f9ed79f1-1bf2-48ef-81ee-36084a0b1cf3" providerId="ADAL" clId="{9DC7F60B-AD10-446C-97AB-80ACA1CACF94}" dt="2023-07-31T16:58:51.383" v="147" actId="962"/>
          <ac:picMkLst>
            <pc:docMk/>
            <pc:sldMk cId="2131054826" sldId="26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1625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12124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1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12124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07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38214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4883151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0"/>
            <a:ext cx="9151489" cy="2182812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oodSpan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  <p:sp>
        <p:nvSpPr>
          <p:cNvPr id="4" name="Subtitle 4"/>
          <p:cNvSpPr txBox="1">
            <a:spLocks noGrp="1"/>
          </p:cNvSpPr>
          <p:nvPr>
            <p:ph type="title" idx="4294967295"/>
          </p:nvPr>
        </p:nvSpPr>
        <p:spPr>
          <a:xfrm>
            <a:off x="309756" y="726231"/>
            <a:ext cx="6768370" cy="13311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Crops: Growing Problems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24536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corn growing in rows. 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797112"/>
            <a:ext cx="3762502" cy="109126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33"/>
          <p:cNvSpPr txBox="1">
            <a:spLocks noGrp="1"/>
          </p:cNvSpPr>
          <p:nvPr>
            <p:ph type="title" idx="4294967295"/>
          </p:nvPr>
        </p:nvSpPr>
        <p:spPr>
          <a:xfrm>
            <a:off x="5621866" y="3983379"/>
            <a:ext cx="3064933" cy="666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Monoculture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bIns="0"/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Fishawk. "Corn Field." Flickr, 2010. Creative Commons CC BY 2.0. </a:t>
            </a:r>
          </a:p>
        </p:txBody>
      </p:sp>
    </p:spTree>
    <p:extLst>
      <p:ext uri="{BB962C8B-B14F-4D97-AF65-F5344CB8AC3E}">
        <p14:creationId xmlns:p14="http://schemas.microsoft.com/office/powerpoint/2010/main" val="213105482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 harvest in Idaho, USA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797112"/>
            <a:ext cx="3762502" cy="109126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3"/>
          <p:cNvSpPr txBox="1">
            <a:spLocks noGrp="1"/>
          </p:cNvSpPr>
          <p:nvPr>
            <p:ph type="title" idx="4294967295"/>
          </p:nvPr>
        </p:nvSpPr>
        <p:spPr>
          <a:xfrm>
            <a:off x="5621866" y="3983379"/>
            <a:ext cx="3064933" cy="666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Monoculture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bIns="0"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Harvest in Idaho. USDA. Public domain. </a:t>
            </a:r>
            <a:endParaRPr lang="en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33028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1930s Dust Bowl demonstrated the devastating potential of soil erosion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6"/>
          <a:stretch/>
        </p:blipFill>
        <p:spPr>
          <a:xfrm>
            <a:off x="0" y="0"/>
            <a:ext cx="5613400" cy="5148072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638800" y="205978"/>
            <a:ext cx="3352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1" i="0" u="none" strike="noStrike" cap="none" baseline="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  <a:rtl val="0"/>
              </a:rPr>
              <a:t>Ecological Impacts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638800" y="1200150"/>
            <a:ext cx="33528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Potential ecological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impacts of industrial crop production: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Soil erosion</a:t>
            </a: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Decrease in bee populations</a:t>
            </a: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Emergence of </a:t>
            </a: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pesticid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e-resistant weeds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Aquatic dead zones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Depletion of phosphorous </a:t>
            </a:r>
            <a:b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and fossil fuels</a:t>
            </a:r>
            <a:endParaRPr lang="en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68275" marR="0" lvl="0" indent="-1682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Calibri"/>
              <a:buChar char="●"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Depletion of groundwater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4737150"/>
            <a:ext cx="5181600" cy="260350"/>
          </a:xfrm>
        </p:spPr>
        <p:txBody>
          <a:bodyPr bIns="0"/>
          <a:lstStyle/>
          <a:p>
            <a:r>
              <a:rPr lang="en-US" dirty="0">
                <a:solidFill>
                  <a:schemeClr val="bg1"/>
                </a:solidFill>
              </a:rPr>
              <a:t>The 1930s Dust Bowl demonstrated the devastating potential of soil erosion.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See the </a:t>
            </a:r>
            <a:r>
              <a:rPr lang="en-US" i="1" dirty="0">
                <a:solidFill>
                  <a:schemeClr val="bg1"/>
                </a:solidFill>
              </a:rPr>
              <a:t>Crop Production </a:t>
            </a:r>
            <a:r>
              <a:rPr lang="en-US" dirty="0">
                <a:solidFill>
                  <a:schemeClr val="bg1"/>
                </a:solidFill>
              </a:rPr>
              <a:t>primer for details. Photo credit: NOAA, 1935. Public domain.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103</Words>
  <Application>Microsoft Macintosh PowerPoint</Application>
  <PresentationFormat>On-screen Show (16:9)</PresentationFormat>
  <Paragraphs>16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presentation slides</vt:lpstr>
      <vt:lpstr>Lesson 1  Crops: Growing Problems</vt:lpstr>
      <vt:lpstr>Monoculture</vt:lpstr>
      <vt:lpstr>Monoculture</vt:lpstr>
      <vt:lpstr>Ecological Impacts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1-Crops: Growing Problems</dc:title>
  <dc:subject/>
  <dc:creator>Kim, Brent F.</dc:creator>
  <cp:keywords/>
  <dc:description/>
  <cp:lastModifiedBy>Michael Milli</cp:lastModifiedBy>
  <cp:revision>51</cp:revision>
  <dcterms:modified xsi:type="dcterms:W3CDTF">2023-08-01T20:51:14Z</dcterms:modified>
  <cp:category/>
</cp:coreProperties>
</file>