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8"/>
  </p:notesMasterIdLst>
  <p:handoutMasterIdLst>
    <p:handoutMasterId r:id="rId9"/>
  </p:handoutMasterIdLst>
  <p:sldIdLst>
    <p:sldId id="261" r:id="rId2"/>
    <p:sldId id="274" r:id="rId3"/>
    <p:sldId id="276" r:id="rId4"/>
    <p:sldId id="279" r:id="rId5"/>
    <p:sldId id="278" r:id="rId6"/>
    <p:sldId id="280" r:id="rId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2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2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2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2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2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2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2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2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2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728">
          <p15:clr>
            <a:srgbClr val="A4A3A4"/>
          </p15:clr>
        </p15:guide>
        <p15:guide id="4" pos="2304">
          <p15:clr>
            <a:srgbClr val="A4A3A4"/>
          </p15:clr>
        </p15:guide>
        <p15:guide id="5" orient="horz" pos="1519">
          <p15:clr>
            <a:srgbClr val="A4A3A4"/>
          </p15:clr>
        </p15:guide>
        <p15:guide id="6" pos="3600">
          <p15:clr>
            <a:srgbClr val="A4A3A4"/>
          </p15:clr>
        </p15:guide>
        <p15:guide id="7" pos="55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n O'Donnell" initials="" lastIdx="1" clrIdx="0"/>
  <p:cmAuthor id="1" name="Aaron O'Donnell" initials="AO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4E618C"/>
    <a:srgbClr val="000000"/>
    <a:srgbClr val="165833"/>
    <a:srgbClr val="376230"/>
    <a:srgbClr val="5DA450"/>
    <a:srgbClr val="97C238"/>
    <a:srgbClr val="7B983A"/>
    <a:srgbClr val="C65255"/>
    <a:srgbClr val="7E2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14D757-6297-834B-BA34-5164730541B4}" v="85" dt="2023-08-01T19:44:29.970"/>
    <p1510:client id="{CBE90E6E-71E5-284D-A3C5-1C19FFAC04D9}" v="1" dt="2023-08-01T20:51:35.0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86395"/>
  </p:normalViewPr>
  <p:slideViewPr>
    <p:cSldViewPr snapToGrid="0" snapToObjects="1">
      <p:cViewPr varScale="1">
        <p:scale>
          <a:sx n="146" d="100"/>
          <a:sy n="146" d="100"/>
        </p:scale>
        <p:origin x="184" y="176"/>
      </p:cViewPr>
      <p:guideLst>
        <p:guide orient="horz" pos="1620"/>
        <p:guide pos="2880"/>
        <p:guide orient="horz" pos="1728"/>
        <p:guide pos="2304"/>
        <p:guide orient="horz" pos="1519"/>
        <p:guide pos="3600"/>
        <p:guide pos="55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292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Milli" userId="f9ed79f1-1bf2-48ef-81ee-36084a0b1cf3" providerId="ADAL" clId="{7014D757-6297-834B-BA34-5164730541B4}"/>
    <pc:docChg chg="undo custSel modSld">
      <pc:chgData name="Michael Milli" userId="f9ed79f1-1bf2-48ef-81ee-36084a0b1cf3" providerId="ADAL" clId="{7014D757-6297-834B-BA34-5164730541B4}" dt="2023-08-01T19:44:29.970" v="712" actId="478"/>
      <pc:docMkLst>
        <pc:docMk/>
      </pc:docMkLst>
      <pc:sldChg chg="modSp mod">
        <pc:chgData name="Michael Milli" userId="f9ed79f1-1bf2-48ef-81ee-36084a0b1cf3" providerId="ADAL" clId="{7014D757-6297-834B-BA34-5164730541B4}" dt="2023-08-01T18:59:42.960" v="32" actId="13244"/>
        <pc:sldMkLst>
          <pc:docMk/>
          <pc:sldMk cId="1476711395" sldId="261"/>
        </pc:sldMkLst>
        <pc:spChg chg="mod">
          <ac:chgData name="Michael Milli" userId="f9ed79f1-1bf2-48ef-81ee-36084a0b1cf3" providerId="ADAL" clId="{7014D757-6297-834B-BA34-5164730541B4}" dt="2023-08-01T18:59:04.108" v="2" actId="962"/>
          <ac:spMkLst>
            <pc:docMk/>
            <pc:sldMk cId="1476711395" sldId="261"/>
            <ac:spMk id="4" creationId="{00000000-0000-0000-0000-000000000000}"/>
          </ac:spMkLst>
        </pc:spChg>
        <pc:spChg chg="ord">
          <ac:chgData name="Michael Milli" userId="f9ed79f1-1bf2-48ef-81ee-36084a0b1cf3" providerId="ADAL" clId="{7014D757-6297-834B-BA34-5164730541B4}" dt="2023-08-01T18:59:42.960" v="32" actId="13244"/>
          <ac:spMkLst>
            <pc:docMk/>
            <pc:sldMk cId="1476711395" sldId="261"/>
            <ac:spMk id="5" creationId="{00000000-0000-0000-0000-000000000000}"/>
          </ac:spMkLst>
        </pc:spChg>
        <pc:spChg chg="mod">
          <ac:chgData name="Michael Milli" userId="f9ed79f1-1bf2-48ef-81ee-36084a0b1cf3" providerId="ADAL" clId="{7014D757-6297-834B-BA34-5164730541B4}" dt="2023-08-01T18:59:27.587" v="31" actId="962"/>
          <ac:spMkLst>
            <pc:docMk/>
            <pc:sldMk cId="1476711395" sldId="261"/>
            <ac:spMk id="8" creationId="{00000000-0000-0000-0000-000000000000}"/>
          </ac:spMkLst>
        </pc:spChg>
        <pc:spChg chg="mod">
          <ac:chgData name="Michael Milli" userId="f9ed79f1-1bf2-48ef-81ee-36084a0b1cf3" providerId="ADAL" clId="{7014D757-6297-834B-BA34-5164730541B4}" dt="2023-08-01T18:59:11.407" v="4" actId="33553"/>
          <ac:spMkLst>
            <pc:docMk/>
            <pc:sldMk cId="1476711395" sldId="261"/>
            <ac:spMk id="10" creationId="{00000000-0000-0000-0000-000000000000}"/>
          </ac:spMkLst>
        </pc:spChg>
        <pc:picChg chg="mod">
          <ac:chgData name="Michael Milli" userId="f9ed79f1-1bf2-48ef-81ee-36084a0b1cf3" providerId="ADAL" clId="{7014D757-6297-834B-BA34-5164730541B4}" dt="2023-08-01T18:59:06.021" v="3" actId="962"/>
          <ac:picMkLst>
            <pc:docMk/>
            <pc:sldMk cId="1476711395" sldId="261"/>
            <ac:picMk id="6" creationId="{00000000-0000-0000-0000-000000000000}"/>
          </ac:picMkLst>
        </pc:picChg>
        <pc:picChg chg="mod">
          <ac:chgData name="Michael Milli" userId="f9ed79f1-1bf2-48ef-81ee-36084a0b1cf3" providerId="ADAL" clId="{7014D757-6297-834B-BA34-5164730541B4}" dt="2023-08-01T18:59:23.069" v="30" actId="962"/>
          <ac:picMkLst>
            <pc:docMk/>
            <pc:sldMk cId="1476711395" sldId="261"/>
            <ac:picMk id="9" creationId="{00000000-0000-0000-0000-000000000000}"/>
          </ac:picMkLst>
        </pc:picChg>
      </pc:sldChg>
      <pc:sldChg chg="modSp mod">
        <pc:chgData name="Michael Milli" userId="f9ed79f1-1bf2-48ef-81ee-36084a0b1cf3" providerId="ADAL" clId="{7014D757-6297-834B-BA34-5164730541B4}" dt="2023-08-01T19:01:08.140" v="139" actId="13244"/>
        <pc:sldMkLst>
          <pc:docMk/>
          <pc:sldMk cId="1152234157" sldId="274"/>
        </pc:sldMkLst>
        <pc:spChg chg="mod">
          <ac:chgData name="Michael Milli" userId="f9ed79f1-1bf2-48ef-81ee-36084a0b1cf3" providerId="ADAL" clId="{7014D757-6297-834B-BA34-5164730541B4}" dt="2023-08-01T19:00:59.897" v="138" actId="962"/>
          <ac:spMkLst>
            <pc:docMk/>
            <pc:sldMk cId="1152234157" sldId="274"/>
            <ac:spMk id="13" creationId="{00000000-0000-0000-0000-000000000000}"/>
          </ac:spMkLst>
        </pc:spChg>
        <pc:spChg chg="mod ord">
          <ac:chgData name="Michael Milli" userId="f9ed79f1-1bf2-48ef-81ee-36084a0b1cf3" providerId="ADAL" clId="{7014D757-6297-834B-BA34-5164730541B4}" dt="2023-08-01T19:01:08.140" v="139" actId="13244"/>
          <ac:spMkLst>
            <pc:docMk/>
            <pc:sldMk cId="1152234157" sldId="274"/>
            <ac:spMk id="14" creationId="{00000000-0000-0000-0000-000000000000}"/>
          </ac:spMkLst>
        </pc:spChg>
        <pc:picChg chg="mod">
          <ac:chgData name="Michael Milli" userId="f9ed79f1-1bf2-48ef-81ee-36084a0b1cf3" providerId="ADAL" clId="{7014D757-6297-834B-BA34-5164730541B4}" dt="2023-08-01T19:00:46.451" v="136" actId="962"/>
          <ac:picMkLst>
            <pc:docMk/>
            <pc:sldMk cId="1152234157" sldId="274"/>
            <ac:picMk id="9" creationId="{00000000-0000-0000-0000-000000000000}"/>
          </ac:picMkLst>
        </pc:picChg>
      </pc:sldChg>
      <pc:sldChg chg="addSp delSp modSp mod">
        <pc:chgData name="Michael Milli" userId="f9ed79f1-1bf2-48ef-81ee-36084a0b1cf3" providerId="ADAL" clId="{7014D757-6297-834B-BA34-5164730541B4}" dt="2023-08-01T19:44:29.970" v="712" actId="478"/>
        <pc:sldMkLst>
          <pc:docMk/>
          <pc:sldMk cId="2639831524" sldId="276"/>
        </pc:sldMkLst>
        <pc:spChg chg="add mod">
          <ac:chgData name="Michael Milli" userId="f9ed79f1-1bf2-48ef-81ee-36084a0b1cf3" providerId="ADAL" clId="{7014D757-6297-834B-BA34-5164730541B4}" dt="2023-08-01T19:43:15.441" v="710" actId="20577"/>
          <ac:spMkLst>
            <pc:docMk/>
            <pc:sldMk cId="2639831524" sldId="276"/>
            <ac:spMk id="2" creationId="{2513330E-D9B7-813E-28B9-539FF058BADF}"/>
          </ac:spMkLst>
        </pc:spChg>
        <pc:spChg chg="ord">
          <ac:chgData name="Michael Milli" userId="f9ed79f1-1bf2-48ef-81ee-36084a0b1cf3" providerId="ADAL" clId="{7014D757-6297-834B-BA34-5164730541B4}" dt="2023-08-01T19:02:22.989" v="267" actId="13244"/>
          <ac:spMkLst>
            <pc:docMk/>
            <pc:sldMk cId="2639831524" sldId="276"/>
            <ac:spMk id="5" creationId="{00000000-0000-0000-0000-000000000000}"/>
          </ac:spMkLst>
        </pc:spChg>
        <pc:spChg chg="mod">
          <ac:chgData name="Michael Milli" userId="f9ed79f1-1bf2-48ef-81ee-36084a0b1cf3" providerId="ADAL" clId="{7014D757-6297-834B-BA34-5164730541B4}" dt="2023-08-01T19:02:16.406" v="266" actId="962"/>
          <ac:spMkLst>
            <pc:docMk/>
            <pc:sldMk cId="2639831524" sldId="276"/>
            <ac:spMk id="6" creationId="{00000000-0000-0000-0000-000000000000}"/>
          </ac:spMkLst>
        </pc:spChg>
        <pc:spChg chg="del">
          <ac:chgData name="Michael Milli" userId="f9ed79f1-1bf2-48ef-81ee-36084a0b1cf3" providerId="ADAL" clId="{7014D757-6297-834B-BA34-5164730541B4}" dt="2023-08-01T19:44:29.970" v="712" actId="478"/>
          <ac:spMkLst>
            <pc:docMk/>
            <pc:sldMk cId="2639831524" sldId="276"/>
            <ac:spMk id="7" creationId="{00000000-0000-0000-0000-000000000000}"/>
          </ac:spMkLst>
        </pc:spChg>
        <pc:spChg chg="ord">
          <ac:chgData name="Michael Milli" userId="f9ed79f1-1bf2-48ef-81ee-36084a0b1cf3" providerId="ADAL" clId="{7014D757-6297-834B-BA34-5164730541B4}" dt="2023-08-01T19:02:29.716" v="268" actId="13244"/>
          <ac:spMkLst>
            <pc:docMk/>
            <pc:sldMk cId="2639831524" sldId="276"/>
            <ac:spMk id="9" creationId="{00000000-0000-0000-0000-000000000000}"/>
          </ac:spMkLst>
        </pc:spChg>
        <pc:picChg chg="mod">
          <ac:chgData name="Michael Milli" userId="f9ed79f1-1bf2-48ef-81ee-36084a0b1cf3" providerId="ADAL" clId="{7014D757-6297-834B-BA34-5164730541B4}" dt="2023-08-01T19:02:00.417" v="265" actId="962"/>
          <ac:picMkLst>
            <pc:docMk/>
            <pc:sldMk cId="2639831524" sldId="276"/>
            <ac:picMk id="10" creationId="{00000000-0000-0000-0000-000000000000}"/>
          </ac:picMkLst>
        </pc:picChg>
      </pc:sldChg>
      <pc:sldChg chg="addSp delSp modSp mod">
        <pc:chgData name="Michael Milli" userId="f9ed79f1-1bf2-48ef-81ee-36084a0b1cf3" providerId="ADAL" clId="{7014D757-6297-834B-BA34-5164730541B4}" dt="2023-08-01T19:41:54.125" v="690" actId="962"/>
        <pc:sldMkLst>
          <pc:docMk/>
          <pc:sldMk cId="319006909" sldId="278"/>
        </pc:sldMkLst>
        <pc:spChg chg="mod ord topLvl">
          <ac:chgData name="Michael Milli" userId="f9ed79f1-1bf2-48ef-81ee-36084a0b1cf3" providerId="ADAL" clId="{7014D757-6297-834B-BA34-5164730541B4}" dt="2023-08-01T19:40:08.778" v="674" actId="165"/>
          <ac:spMkLst>
            <pc:docMk/>
            <pc:sldMk cId="319006909" sldId="278"/>
            <ac:spMk id="4" creationId="{00000000-0000-0000-0000-000000000000}"/>
          </ac:spMkLst>
        </pc:spChg>
        <pc:spChg chg="mod topLvl">
          <ac:chgData name="Michael Milli" userId="f9ed79f1-1bf2-48ef-81ee-36084a0b1cf3" providerId="ADAL" clId="{7014D757-6297-834B-BA34-5164730541B4}" dt="2023-08-01T19:40:46.471" v="680" actId="165"/>
          <ac:spMkLst>
            <pc:docMk/>
            <pc:sldMk cId="319006909" sldId="278"/>
            <ac:spMk id="5" creationId="{00000000-0000-0000-0000-000000000000}"/>
          </ac:spMkLst>
        </pc:spChg>
        <pc:spChg chg="mod ord topLvl">
          <ac:chgData name="Michael Milli" userId="f9ed79f1-1bf2-48ef-81ee-36084a0b1cf3" providerId="ADAL" clId="{7014D757-6297-834B-BA34-5164730541B4}" dt="2023-08-01T19:40:13.015" v="675" actId="165"/>
          <ac:spMkLst>
            <pc:docMk/>
            <pc:sldMk cId="319006909" sldId="278"/>
            <ac:spMk id="6" creationId="{00000000-0000-0000-0000-000000000000}"/>
          </ac:spMkLst>
        </pc:spChg>
        <pc:spChg chg="mod topLvl">
          <ac:chgData name="Michael Milli" userId="f9ed79f1-1bf2-48ef-81ee-36084a0b1cf3" providerId="ADAL" clId="{7014D757-6297-834B-BA34-5164730541B4}" dt="2023-08-01T19:40:43.223" v="679" actId="165"/>
          <ac:spMkLst>
            <pc:docMk/>
            <pc:sldMk cId="319006909" sldId="278"/>
            <ac:spMk id="7" creationId="{00000000-0000-0000-0000-000000000000}"/>
          </ac:spMkLst>
        </pc:spChg>
        <pc:spChg chg="mod topLvl">
          <ac:chgData name="Michael Milli" userId="f9ed79f1-1bf2-48ef-81ee-36084a0b1cf3" providerId="ADAL" clId="{7014D757-6297-834B-BA34-5164730541B4}" dt="2023-08-01T19:40:49.448" v="681" actId="165"/>
          <ac:spMkLst>
            <pc:docMk/>
            <pc:sldMk cId="319006909" sldId="278"/>
            <ac:spMk id="8" creationId="{00000000-0000-0000-0000-000000000000}"/>
          </ac:spMkLst>
        </pc:spChg>
        <pc:spChg chg="mod ord topLvl">
          <ac:chgData name="Michael Milli" userId="f9ed79f1-1bf2-48ef-81ee-36084a0b1cf3" providerId="ADAL" clId="{7014D757-6297-834B-BA34-5164730541B4}" dt="2023-08-01T19:41:03.808" v="682" actId="165"/>
          <ac:spMkLst>
            <pc:docMk/>
            <pc:sldMk cId="319006909" sldId="278"/>
            <ac:spMk id="9" creationId="{00000000-0000-0000-0000-000000000000}"/>
          </ac:spMkLst>
        </pc:spChg>
        <pc:spChg chg="mod ord topLvl">
          <ac:chgData name="Michael Milli" userId="f9ed79f1-1bf2-48ef-81ee-36084a0b1cf3" providerId="ADAL" clId="{7014D757-6297-834B-BA34-5164730541B4}" dt="2023-08-01T19:41:09.063" v="683" actId="165"/>
          <ac:spMkLst>
            <pc:docMk/>
            <pc:sldMk cId="319006909" sldId="278"/>
            <ac:spMk id="10" creationId="{00000000-0000-0000-0000-000000000000}"/>
          </ac:spMkLst>
        </pc:spChg>
        <pc:spChg chg="mod ord topLvl">
          <ac:chgData name="Michael Milli" userId="f9ed79f1-1bf2-48ef-81ee-36084a0b1cf3" providerId="ADAL" clId="{7014D757-6297-834B-BA34-5164730541B4}" dt="2023-08-01T19:40:24.189" v="676" actId="165"/>
          <ac:spMkLst>
            <pc:docMk/>
            <pc:sldMk cId="319006909" sldId="278"/>
            <ac:spMk id="11" creationId="{00000000-0000-0000-0000-000000000000}"/>
          </ac:spMkLst>
        </pc:spChg>
        <pc:spChg chg="mod topLvl">
          <ac:chgData name="Michael Milli" userId="f9ed79f1-1bf2-48ef-81ee-36084a0b1cf3" providerId="ADAL" clId="{7014D757-6297-834B-BA34-5164730541B4}" dt="2023-08-01T19:40:08.778" v="674" actId="165"/>
          <ac:spMkLst>
            <pc:docMk/>
            <pc:sldMk cId="319006909" sldId="278"/>
            <ac:spMk id="13" creationId="{00000000-0000-0000-0000-000000000000}"/>
          </ac:spMkLst>
        </pc:spChg>
        <pc:spChg chg="mod ord topLvl">
          <ac:chgData name="Michael Milli" userId="f9ed79f1-1bf2-48ef-81ee-36084a0b1cf3" providerId="ADAL" clId="{7014D757-6297-834B-BA34-5164730541B4}" dt="2023-08-01T19:40:46.471" v="680" actId="165"/>
          <ac:spMkLst>
            <pc:docMk/>
            <pc:sldMk cId="319006909" sldId="278"/>
            <ac:spMk id="16" creationId="{00000000-0000-0000-0000-000000000000}"/>
          </ac:spMkLst>
        </pc:spChg>
        <pc:spChg chg="mod topLvl">
          <ac:chgData name="Michael Milli" userId="f9ed79f1-1bf2-48ef-81ee-36084a0b1cf3" providerId="ADAL" clId="{7014D757-6297-834B-BA34-5164730541B4}" dt="2023-08-01T19:40:43.223" v="679" actId="165"/>
          <ac:spMkLst>
            <pc:docMk/>
            <pc:sldMk cId="319006909" sldId="278"/>
            <ac:spMk id="19" creationId="{00000000-0000-0000-0000-000000000000}"/>
          </ac:spMkLst>
        </pc:spChg>
        <pc:spChg chg="mod topLvl">
          <ac:chgData name="Michael Milli" userId="f9ed79f1-1bf2-48ef-81ee-36084a0b1cf3" providerId="ADAL" clId="{7014D757-6297-834B-BA34-5164730541B4}" dt="2023-08-01T19:41:14.770" v="684" actId="165"/>
          <ac:spMkLst>
            <pc:docMk/>
            <pc:sldMk cId="319006909" sldId="278"/>
            <ac:spMk id="21" creationId="{5320D9DC-A51C-5F7A-3E60-5721E61914A4}"/>
          </ac:spMkLst>
        </pc:spChg>
        <pc:spChg chg="mod topLvl">
          <ac:chgData name="Michael Milli" userId="f9ed79f1-1bf2-48ef-81ee-36084a0b1cf3" providerId="ADAL" clId="{7014D757-6297-834B-BA34-5164730541B4}" dt="2023-08-01T19:41:14.770" v="684" actId="165"/>
          <ac:spMkLst>
            <pc:docMk/>
            <pc:sldMk cId="319006909" sldId="278"/>
            <ac:spMk id="22" creationId="{98ED2555-7A48-2656-EC64-9C5F52BCE386}"/>
          </ac:spMkLst>
        </pc:spChg>
        <pc:spChg chg="mod ord topLvl">
          <ac:chgData name="Michael Milli" userId="f9ed79f1-1bf2-48ef-81ee-36084a0b1cf3" providerId="ADAL" clId="{7014D757-6297-834B-BA34-5164730541B4}" dt="2023-08-01T19:41:03.808" v="682" actId="165"/>
          <ac:spMkLst>
            <pc:docMk/>
            <pc:sldMk cId="319006909" sldId="278"/>
            <ac:spMk id="24" creationId="{00000000-0000-0000-0000-000000000000}"/>
          </ac:spMkLst>
        </pc:spChg>
        <pc:spChg chg="mod ord">
          <ac:chgData name="Michael Milli" userId="f9ed79f1-1bf2-48ef-81ee-36084a0b1cf3" providerId="ADAL" clId="{7014D757-6297-834B-BA34-5164730541B4}" dt="2023-08-01T19:34:59.539" v="648" actId="167"/>
          <ac:spMkLst>
            <pc:docMk/>
            <pc:sldMk cId="319006909" sldId="278"/>
            <ac:spMk id="25" creationId="{00000000-0000-0000-0000-000000000000}"/>
          </ac:spMkLst>
        </pc:spChg>
        <pc:spChg chg="mod ord topLvl">
          <ac:chgData name="Michael Milli" userId="f9ed79f1-1bf2-48ef-81ee-36084a0b1cf3" providerId="ADAL" clId="{7014D757-6297-834B-BA34-5164730541B4}" dt="2023-08-01T19:41:54.125" v="690" actId="962"/>
          <ac:spMkLst>
            <pc:docMk/>
            <pc:sldMk cId="319006909" sldId="278"/>
            <ac:spMk id="26" creationId="{00000000-0000-0000-0000-000000000000}"/>
          </ac:spMkLst>
        </pc:spChg>
        <pc:spChg chg="mod">
          <ac:chgData name="Michael Milli" userId="f9ed79f1-1bf2-48ef-81ee-36084a0b1cf3" providerId="ADAL" clId="{7014D757-6297-834B-BA34-5164730541B4}" dt="2023-08-01T19:35:06.736" v="649" actId="167"/>
          <ac:spMkLst>
            <pc:docMk/>
            <pc:sldMk cId="319006909" sldId="278"/>
            <ac:spMk id="27" creationId="{00000000-0000-0000-0000-000000000000}"/>
          </ac:spMkLst>
        </pc:spChg>
        <pc:spChg chg="mod">
          <ac:chgData name="Michael Milli" userId="f9ed79f1-1bf2-48ef-81ee-36084a0b1cf3" providerId="ADAL" clId="{7014D757-6297-834B-BA34-5164730541B4}" dt="2023-08-01T19:17:29.912" v="404" actId="962"/>
          <ac:spMkLst>
            <pc:docMk/>
            <pc:sldMk cId="319006909" sldId="278"/>
            <ac:spMk id="28" creationId="{00000000-0000-0000-0000-000000000000}"/>
          </ac:spMkLst>
        </pc:spChg>
        <pc:spChg chg="mod ord topLvl">
          <ac:chgData name="Michael Milli" userId="f9ed79f1-1bf2-48ef-81ee-36084a0b1cf3" providerId="ADAL" clId="{7014D757-6297-834B-BA34-5164730541B4}" dt="2023-08-01T19:40:13.015" v="675" actId="165"/>
          <ac:spMkLst>
            <pc:docMk/>
            <pc:sldMk cId="319006909" sldId="278"/>
            <ac:spMk id="29" creationId="{00000000-0000-0000-0000-000000000000}"/>
          </ac:spMkLst>
        </pc:spChg>
        <pc:spChg chg="mod topLvl">
          <ac:chgData name="Michael Milli" userId="f9ed79f1-1bf2-48ef-81ee-36084a0b1cf3" providerId="ADAL" clId="{7014D757-6297-834B-BA34-5164730541B4}" dt="2023-08-01T19:40:49.448" v="681" actId="165"/>
          <ac:spMkLst>
            <pc:docMk/>
            <pc:sldMk cId="319006909" sldId="278"/>
            <ac:spMk id="32" creationId="{00000000-0000-0000-0000-000000000000}"/>
          </ac:spMkLst>
        </pc:spChg>
        <pc:spChg chg="mod ord topLvl">
          <ac:chgData name="Michael Milli" userId="f9ed79f1-1bf2-48ef-81ee-36084a0b1cf3" providerId="ADAL" clId="{7014D757-6297-834B-BA34-5164730541B4}" dt="2023-08-01T19:40:24.189" v="676" actId="165"/>
          <ac:spMkLst>
            <pc:docMk/>
            <pc:sldMk cId="319006909" sldId="278"/>
            <ac:spMk id="35" creationId="{00000000-0000-0000-0000-000000000000}"/>
          </ac:spMkLst>
        </pc:spChg>
        <pc:spChg chg="mod topLvl">
          <ac:chgData name="Michael Milli" userId="f9ed79f1-1bf2-48ef-81ee-36084a0b1cf3" providerId="ADAL" clId="{7014D757-6297-834B-BA34-5164730541B4}" dt="2023-08-01T19:41:19.740" v="685" actId="165"/>
          <ac:spMkLst>
            <pc:docMk/>
            <pc:sldMk cId="319006909" sldId="278"/>
            <ac:spMk id="36" creationId="{C4013B80-B7AC-BCF1-7A14-5584E2A35BAB}"/>
          </ac:spMkLst>
        </pc:spChg>
        <pc:spChg chg="mod topLvl">
          <ac:chgData name="Michael Milli" userId="f9ed79f1-1bf2-48ef-81ee-36084a0b1cf3" providerId="ADAL" clId="{7014D757-6297-834B-BA34-5164730541B4}" dt="2023-08-01T19:41:19.740" v="685" actId="165"/>
          <ac:spMkLst>
            <pc:docMk/>
            <pc:sldMk cId="319006909" sldId="278"/>
            <ac:spMk id="37" creationId="{A6D9830B-3564-19F1-F476-8ACF66CE8406}"/>
          </ac:spMkLst>
        </pc:spChg>
        <pc:spChg chg="mod topLvl">
          <ac:chgData name="Michael Milli" userId="f9ed79f1-1bf2-48ef-81ee-36084a0b1cf3" providerId="ADAL" clId="{7014D757-6297-834B-BA34-5164730541B4}" dt="2023-08-01T19:41:24.365" v="686" actId="165"/>
          <ac:spMkLst>
            <pc:docMk/>
            <pc:sldMk cId="319006909" sldId="278"/>
            <ac:spMk id="39" creationId="{79D59BE2-3359-1923-8033-1443C5BC184B}"/>
          </ac:spMkLst>
        </pc:spChg>
        <pc:spChg chg="mod topLvl">
          <ac:chgData name="Michael Milli" userId="f9ed79f1-1bf2-48ef-81ee-36084a0b1cf3" providerId="ADAL" clId="{7014D757-6297-834B-BA34-5164730541B4}" dt="2023-08-01T19:41:24.365" v="686" actId="165"/>
          <ac:spMkLst>
            <pc:docMk/>
            <pc:sldMk cId="319006909" sldId="278"/>
            <ac:spMk id="40" creationId="{254A339F-621C-0EA7-D03F-FEA71A82E9E2}"/>
          </ac:spMkLst>
        </pc:spChg>
        <pc:spChg chg="mod topLvl">
          <ac:chgData name="Michael Milli" userId="f9ed79f1-1bf2-48ef-81ee-36084a0b1cf3" providerId="ADAL" clId="{7014D757-6297-834B-BA34-5164730541B4}" dt="2023-08-01T19:40:40.179" v="678" actId="165"/>
          <ac:spMkLst>
            <pc:docMk/>
            <pc:sldMk cId="319006909" sldId="278"/>
            <ac:spMk id="42" creationId="{F4501BC8-C53B-5349-A154-276DC7E0783F}"/>
          </ac:spMkLst>
        </pc:spChg>
        <pc:spChg chg="mod topLvl">
          <ac:chgData name="Michael Milli" userId="f9ed79f1-1bf2-48ef-81ee-36084a0b1cf3" providerId="ADAL" clId="{7014D757-6297-834B-BA34-5164730541B4}" dt="2023-08-01T19:40:40.179" v="678" actId="165"/>
          <ac:spMkLst>
            <pc:docMk/>
            <pc:sldMk cId="319006909" sldId="278"/>
            <ac:spMk id="43" creationId="{B8FCE780-5535-23E4-02AF-DE2A1A0DA6F0}"/>
          </ac:spMkLst>
        </pc:spChg>
        <pc:spChg chg="mod topLvl">
          <ac:chgData name="Michael Milli" userId="f9ed79f1-1bf2-48ef-81ee-36084a0b1cf3" providerId="ADAL" clId="{7014D757-6297-834B-BA34-5164730541B4}" dt="2023-08-01T19:40:31.438" v="677" actId="165"/>
          <ac:spMkLst>
            <pc:docMk/>
            <pc:sldMk cId="319006909" sldId="278"/>
            <ac:spMk id="45" creationId="{CFB7A27C-0DF5-ABE9-D901-E38E88576678}"/>
          </ac:spMkLst>
        </pc:spChg>
        <pc:spChg chg="mod topLvl">
          <ac:chgData name="Michael Milli" userId="f9ed79f1-1bf2-48ef-81ee-36084a0b1cf3" providerId="ADAL" clId="{7014D757-6297-834B-BA34-5164730541B4}" dt="2023-08-01T19:40:31.438" v="677" actId="165"/>
          <ac:spMkLst>
            <pc:docMk/>
            <pc:sldMk cId="319006909" sldId="278"/>
            <ac:spMk id="46" creationId="{0CC7085A-180B-15EE-21E0-E1321534BE7E}"/>
          </ac:spMkLst>
        </pc:spChg>
        <pc:grpChg chg="add del mod ord">
          <ac:chgData name="Michael Milli" userId="f9ed79f1-1bf2-48ef-81ee-36084a0b1cf3" providerId="ADAL" clId="{7014D757-6297-834B-BA34-5164730541B4}" dt="2023-08-01T19:40:08.778" v="674" actId="165"/>
          <ac:grpSpMkLst>
            <pc:docMk/>
            <pc:sldMk cId="319006909" sldId="278"/>
            <ac:grpSpMk id="2" creationId="{F786CA26-D13B-9288-8A1F-88E18C8386D5}"/>
          </ac:grpSpMkLst>
        </pc:grpChg>
        <pc:grpChg chg="add del mod ord">
          <ac:chgData name="Michael Milli" userId="f9ed79f1-1bf2-48ef-81ee-36084a0b1cf3" providerId="ADAL" clId="{7014D757-6297-834B-BA34-5164730541B4}" dt="2023-08-01T19:40:13.015" v="675" actId="165"/>
          <ac:grpSpMkLst>
            <pc:docMk/>
            <pc:sldMk cId="319006909" sldId="278"/>
            <ac:grpSpMk id="14" creationId="{6692EEA9-BCC0-6FEC-5556-E8290A502BAF}"/>
          </ac:grpSpMkLst>
        </pc:grpChg>
        <pc:grpChg chg="add del mod ord">
          <ac:chgData name="Michael Milli" userId="f9ed79f1-1bf2-48ef-81ee-36084a0b1cf3" providerId="ADAL" clId="{7014D757-6297-834B-BA34-5164730541B4}" dt="2023-08-01T19:40:24.189" v="676" actId="165"/>
          <ac:grpSpMkLst>
            <pc:docMk/>
            <pc:sldMk cId="319006909" sldId="278"/>
            <ac:grpSpMk id="15" creationId="{4FD8A879-62A3-0B7A-8625-5A4B49CE5333}"/>
          </ac:grpSpMkLst>
        </pc:grpChg>
        <pc:grpChg chg="add del mod ord">
          <ac:chgData name="Michael Milli" userId="f9ed79f1-1bf2-48ef-81ee-36084a0b1cf3" providerId="ADAL" clId="{7014D757-6297-834B-BA34-5164730541B4}" dt="2023-08-01T19:41:03.808" v="682" actId="165"/>
          <ac:grpSpMkLst>
            <pc:docMk/>
            <pc:sldMk cId="319006909" sldId="278"/>
            <ac:grpSpMk id="17" creationId="{74E969DA-95C3-F90E-D0DF-ECB18C6E3F67}"/>
          </ac:grpSpMkLst>
        </pc:grpChg>
        <pc:grpChg chg="add del mod ord">
          <ac:chgData name="Michael Milli" userId="f9ed79f1-1bf2-48ef-81ee-36084a0b1cf3" providerId="ADAL" clId="{7014D757-6297-834B-BA34-5164730541B4}" dt="2023-08-01T19:41:09.063" v="683" actId="165"/>
          <ac:grpSpMkLst>
            <pc:docMk/>
            <pc:sldMk cId="319006909" sldId="278"/>
            <ac:grpSpMk id="18" creationId="{110BEE67-8B99-C6E1-0FBA-994E8FEDE2FC}"/>
          </ac:grpSpMkLst>
        </pc:grpChg>
        <pc:grpChg chg="add del mod ord">
          <ac:chgData name="Michael Milli" userId="f9ed79f1-1bf2-48ef-81ee-36084a0b1cf3" providerId="ADAL" clId="{7014D757-6297-834B-BA34-5164730541B4}" dt="2023-08-01T19:41:14.770" v="684" actId="165"/>
          <ac:grpSpMkLst>
            <pc:docMk/>
            <pc:sldMk cId="319006909" sldId="278"/>
            <ac:grpSpMk id="20" creationId="{62E11C33-42A2-B19A-41AC-C71605339F6D}"/>
          </ac:grpSpMkLst>
        </pc:grpChg>
        <pc:grpChg chg="add del mod ord">
          <ac:chgData name="Michael Milli" userId="f9ed79f1-1bf2-48ef-81ee-36084a0b1cf3" providerId="ADAL" clId="{7014D757-6297-834B-BA34-5164730541B4}" dt="2023-08-01T19:40:46.471" v="680" actId="165"/>
          <ac:grpSpMkLst>
            <pc:docMk/>
            <pc:sldMk cId="319006909" sldId="278"/>
            <ac:grpSpMk id="23" creationId="{5B631FDF-FF77-1B0E-C3BC-EE731FE94870}"/>
          </ac:grpSpMkLst>
        </pc:grpChg>
        <pc:grpChg chg="add del mod">
          <ac:chgData name="Michael Milli" userId="f9ed79f1-1bf2-48ef-81ee-36084a0b1cf3" providerId="ADAL" clId="{7014D757-6297-834B-BA34-5164730541B4}" dt="2023-08-01T19:40:43.223" v="679" actId="165"/>
          <ac:grpSpMkLst>
            <pc:docMk/>
            <pc:sldMk cId="319006909" sldId="278"/>
            <ac:grpSpMk id="31" creationId="{61E69E3C-B552-5281-355F-E6709046A134}"/>
          </ac:grpSpMkLst>
        </pc:grpChg>
        <pc:grpChg chg="add del mod">
          <ac:chgData name="Michael Milli" userId="f9ed79f1-1bf2-48ef-81ee-36084a0b1cf3" providerId="ADAL" clId="{7014D757-6297-834B-BA34-5164730541B4}" dt="2023-08-01T19:40:49.448" v="681" actId="165"/>
          <ac:grpSpMkLst>
            <pc:docMk/>
            <pc:sldMk cId="319006909" sldId="278"/>
            <ac:grpSpMk id="33" creationId="{FE76F063-F302-7492-F040-F0B1714912A1}"/>
          </ac:grpSpMkLst>
        </pc:grpChg>
        <pc:grpChg chg="add del mod">
          <ac:chgData name="Michael Milli" userId="f9ed79f1-1bf2-48ef-81ee-36084a0b1cf3" providerId="ADAL" clId="{7014D757-6297-834B-BA34-5164730541B4}" dt="2023-08-01T19:41:19.740" v="685" actId="165"/>
          <ac:grpSpMkLst>
            <pc:docMk/>
            <pc:sldMk cId="319006909" sldId="278"/>
            <ac:grpSpMk id="34" creationId="{F4F32108-5EA7-660B-ABCB-353C440DFC1C}"/>
          </ac:grpSpMkLst>
        </pc:grpChg>
        <pc:grpChg chg="add del mod">
          <ac:chgData name="Michael Milli" userId="f9ed79f1-1bf2-48ef-81ee-36084a0b1cf3" providerId="ADAL" clId="{7014D757-6297-834B-BA34-5164730541B4}" dt="2023-08-01T19:41:24.365" v="686" actId="165"/>
          <ac:grpSpMkLst>
            <pc:docMk/>
            <pc:sldMk cId="319006909" sldId="278"/>
            <ac:grpSpMk id="38" creationId="{08CFFEE2-1ACF-8706-9E5B-D74EC17D2A47}"/>
          </ac:grpSpMkLst>
        </pc:grpChg>
        <pc:grpChg chg="add del mod">
          <ac:chgData name="Michael Milli" userId="f9ed79f1-1bf2-48ef-81ee-36084a0b1cf3" providerId="ADAL" clId="{7014D757-6297-834B-BA34-5164730541B4}" dt="2023-08-01T19:40:40.179" v="678" actId="165"/>
          <ac:grpSpMkLst>
            <pc:docMk/>
            <pc:sldMk cId="319006909" sldId="278"/>
            <ac:grpSpMk id="41" creationId="{9593BB80-60F7-912E-3891-CB5F3191D5E9}"/>
          </ac:grpSpMkLst>
        </pc:grpChg>
        <pc:grpChg chg="add del mod">
          <ac:chgData name="Michael Milli" userId="f9ed79f1-1bf2-48ef-81ee-36084a0b1cf3" providerId="ADAL" clId="{7014D757-6297-834B-BA34-5164730541B4}" dt="2023-08-01T19:40:31.438" v="677" actId="165"/>
          <ac:grpSpMkLst>
            <pc:docMk/>
            <pc:sldMk cId="319006909" sldId="278"/>
            <ac:grpSpMk id="44" creationId="{2945234A-3FBB-6EAE-CFD6-2ADD91657743}"/>
          </ac:grpSpMkLst>
        </pc:grpChg>
        <pc:picChg chg="mod">
          <ac:chgData name="Michael Milli" userId="f9ed79f1-1bf2-48ef-81ee-36084a0b1cf3" providerId="ADAL" clId="{7014D757-6297-834B-BA34-5164730541B4}" dt="2023-08-01T19:35:14.433" v="650" actId="167"/>
          <ac:picMkLst>
            <pc:docMk/>
            <pc:sldMk cId="319006909" sldId="278"/>
            <ac:picMk id="12" creationId="{00000000-0000-0000-0000-000000000000}"/>
          </ac:picMkLst>
        </pc:picChg>
      </pc:sldChg>
      <pc:sldChg chg="addSp modSp mod">
        <pc:chgData name="Michael Milli" userId="f9ed79f1-1bf2-48ef-81ee-36084a0b1cf3" providerId="ADAL" clId="{7014D757-6297-834B-BA34-5164730541B4}" dt="2023-08-01T19:11:46.541" v="382" actId="962"/>
        <pc:sldMkLst>
          <pc:docMk/>
          <pc:sldMk cId="4089835488" sldId="279"/>
        </pc:sldMkLst>
        <pc:spChg chg="add mod ord">
          <ac:chgData name="Michael Milli" userId="f9ed79f1-1bf2-48ef-81ee-36084a0b1cf3" providerId="ADAL" clId="{7014D757-6297-834B-BA34-5164730541B4}" dt="2023-08-01T19:11:46.541" v="382" actId="962"/>
          <ac:spMkLst>
            <pc:docMk/>
            <pc:sldMk cId="4089835488" sldId="279"/>
            <ac:spMk id="2" creationId="{1CC19475-D80C-4CF2-B990-2AE83E7D1303}"/>
          </ac:spMkLst>
        </pc:spChg>
        <pc:spChg chg="ord">
          <ac:chgData name="Michael Milli" userId="f9ed79f1-1bf2-48ef-81ee-36084a0b1cf3" providerId="ADAL" clId="{7014D757-6297-834B-BA34-5164730541B4}" dt="2023-08-01T19:06:25.872" v="341" actId="13244"/>
          <ac:spMkLst>
            <pc:docMk/>
            <pc:sldMk cId="4089835488" sldId="279"/>
            <ac:spMk id="3" creationId="{00000000-0000-0000-0000-000000000000}"/>
          </ac:spMkLst>
        </pc:spChg>
        <pc:spChg chg="mod ord">
          <ac:chgData name="Michael Milli" userId="f9ed79f1-1bf2-48ef-81ee-36084a0b1cf3" providerId="ADAL" clId="{7014D757-6297-834B-BA34-5164730541B4}" dt="2023-08-01T19:07:02.041" v="352" actId="13244"/>
          <ac:spMkLst>
            <pc:docMk/>
            <pc:sldMk cId="4089835488" sldId="279"/>
            <ac:spMk id="6" creationId="{00000000-0000-0000-0000-000000000000}"/>
          </ac:spMkLst>
        </pc:spChg>
        <pc:spChg chg="ord">
          <ac:chgData name="Michael Milli" userId="f9ed79f1-1bf2-48ef-81ee-36084a0b1cf3" providerId="ADAL" clId="{7014D757-6297-834B-BA34-5164730541B4}" dt="2023-08-01T19:07:05.813" v="353" actId="13244"/>
          <ac:spMkLst>
            <pc:docMk/>
            <pc:sldMk cId="4089835488" sldId="279"/>
            <ac:spMk id="7" creationId="{00000000-0000-0000-0000-000000000000}"/>
          </ac:spMkLst>
        </pc:spChg>
        <pc:spChg chg="mod ord">
          <ac:chgData name="Michael Milli" userId="f9ed79f1-1bf2-48ef-81ee-36084a0b1cf3" providerId="ADAL" clId="{7014D757-6297-834B-BA34-5164730541B4}" dt="2023-08-01T19:10:56.905" v="377" actId="13244"/>
          <ac:spMkLst>
            <pc:docMk/>
            <pc:sldMk cId="4089835488" sldId="279"/>
            <ac:spMk id="8" creationId="{00000000-0000-0000-0000-000000000000}"/>
          </ac:spMkLst>
        </pc:spChg>
        <pc:spChg chg="ord">
          <ac:chgData name="Michael Milli" userId="f9ed79f1-1bf2-48ef-81ee-36084a0b1cf3" providerId="ADAL" clId="{7014D757-6297-834B-BA34-5164730541B4}" dt="2023-08-01T19:08:07.878" v="358" actId="13244"/>
          <ac:spMkLst>
            <pc:docMk/>
            <pc:sldMk cId="4089835488" sldId="279"/>
            <ac:spMk id="9" creationId="{00000000-0000-0000-0000-000000000000}"/>
          </ac:spMkLst>
        </pc:spChg>
        <pc:spChg chg="mod ord">
          <ac:chgData name="Michael Milli" userId="f9ed79f1-1bf2-48ef-81ee-36084a0b1cf3" providerId="ADAL" clId="{7014D757-6297-834B-BA34-5164730541B4}" dt="2023-08-01T19:07:13.686" v="354" actId="13244"/>
          <ac:spMkLst>
            <pc:docMk/>
            <pc:sldMk cId="4089835488" sldId="279"/>
            <ac:spMk id="10" creationId="{00000000-0000-0000-0000-000000000000}"/>
          </ac:spMkLst>
        </pc:spChg>
        <pc:spChg chg="mod ord">
          <ac:chgData name="Michael Milli" userId="f9ed79f1-1bf2-48ef-81ee-36084a0b1cf3" providerId="ADAL" clId="{7014D757-6297-834B-BA34-5164730541B4}" dt="2023-08-01T19:11:24.973" v="381" actId="13244"/>
          <ac:spMkLst>
            <pc:docMk/>
            <pc:sldMk cId="4089835488" sldId="279"/>
            <ac:spMk id="11" creationId="{00000000-0000-0000-0000-000000000000}"/>
          </ac:spMkLst>
        </pc:spChg>
        <pc:spChg chg="ord">
          <ac:chgData name="Michael Milli" userId="f9ed79f1-1bf2-48ef-81ee-36084a0b1cf3" providerId="ADAL" clId="{7014D757-6297-834B-BA34-5164730541B4}" dt="2023-08-01T19:07:47.874" v="357" actId="13244"/>
          <ac:spMkLst>
            <pc:docMk/>
            <pc:sldMk cId="4089835488" sldId="279"/>
            <ac:spMk id="12" creationId="{00000000-0000-0000-0000-000000000000}"/>
          </ac:spMkLst>
        </pc:spChg>
        <pc:spChg chg="mod ord">
          <ac:chgData name="Michael Milli" userId="f9ed79f1-1bf2-48ef-81ee-36084a0b1cf3" providerId="ADAL" clId="{7014D757-6297-834B-BA34-5164730541B4}" dt="2023-08-01T19:07:42.274" v="356" actId="13244"/>
          <ac:spMkLst>
            <pc:docMk/>
            <pc:sldMk cId="4089835488" sldId="279"/>
            <ac:spMk id="13" creationId="{00000000-0000-0000-0000-000000000000}"/>
          </ac:spMkLst>
        </pc:spChg>
        <pc:spChg chg="mod ord">
          <ac:chgData name="Michael Milli" userId="f9ed79f1-1bf2-48ef-81ee-36084a0b1cf3" providerId="ADAL" clId="{7014D757-6297-834B-BA34-5164730541B4}" dt="2023-08-01T19:11:12.078" v="379" actId="13244"/>
          <ac:spMkLst>
            <pc:docMk/>
            <pc:sldMk cId="4089835488" sldId="279"/>
            <ac:spMk id="14" creationId="{00000000-0000-0000-0000-000000000000}"/>
          </ac:spMkLst>
        </pc:spChg>
        <pc:spChg chg="ord">
          <ac:chgData name="Michael Milli" userId="f9ed79f1-1bf2-48ef-81ee-36084a0b1cf3" providerId="ADAL" clId="{7014D757-6297-834B-BA34-5164730541B4}" dt="2023-08-01T19:07:19.459" v="355" actId="13244"/>
          <ac:spMkLst>
            <pc:docMk/>
            <pc:sldMk cId="4089835488" sldId="279"/>
            <ac:spMk id="15" creationId="{00000000-0000-0000-0000-000000000000}"/>
          </ac:spMkLst>
        </pc:spChg>
        <pc:spChg chg="add mod ord">
          <ac:chgData name="Michael Milli" userId="f9ed79f1-1bf2-48ef-81ee-36084a0b1cf3" providerId="ADAL" clId="{7014D757-6297-834B-BA34-5164730541B4}" dt="2023-08-01T19:11:46.541" v="382" actId="962"/>
          <ac:spMkLst>
            <pc:docMk/>
            <pc:sldMk cId="4089835488" sldId="279"/>
            <ac:spMk id="16" creationId="{BADD4069-6EF0-FBBF-7CFE-20E082E82389}"/>
          </ac:spMkLst>
        </pc:spChg>
        <pc:spChg chg="mod ord modVis">
          <ac:chgData name="Michael Milli" userId="f9ed79f1-1bf2-48ef-81ee-36084a0b1cf3" providerId="ADAL" clId="{7014D757-6297-834B-BA34-5164730541B4}" dt="2023-08-01T19:11:46.541" v="382" actId="962"/>
          <ac:spMkLst>
            <pc:docMk/>
            <pc:sldMk cId="4089835488" sldId="279"/>
            <ac:spMk id="17" creationId="{00000000-0000-0000-0000-000000000000}"/>
          </ac:spMkLst>
        </pc:spChg>
        <pc:spChg chg="mod ord">
          <ac:chgData name="Michael Milli" userId="f9ed79f1-1bf2-48ef-81ee-36084a0b1cf3" providerId="ADAL" clId="{7014D757-6297-834B-BA34-5164730541B4}" dt="2023-08-01T19:11:46.541" v="382" actId="962"/>
          <ac:spMkLst>
            <pc:docMk/>
            <pc:sldMk cId="4089835488" sldId="279"/>
            <ac:spMk id="20" creationId="{00000000-0000-0000-0000-000000000000}"/>
          </ac:spMkLst>
        </pc:spChg>
        <pc:spChg chg="mod ord">
          <ac:chgData name="Michael Milli" userId="f9ed79f1-1bf2-48ef-81ee-36084a0b1cf3" providerId="ADAL" clId="{7014D757-6297-834B-BA34-5164730541B4}" dt="2023-08-01T19:11:46.541" v="382" actId="962"/>
          <ac:spMkLst>
            <pc:docMk/>
            <pc:sldMk cId="4089835488" sldId="279"/>
            <ac:spMk id="23" creationId="{00000000-0000-0000-0000-000000000000}"/>
          </ac:spMkLst>
        </pc:spChg>
        <pc:spChg chg="mod ord">
          <ac:chgData name="Michael Milli" userId="f9ed79f1-1bf2-48ef-81ee-36084a0b1cf3" providerId="ADAL" clId="{7014D757-6297-834B-BA34-5164730541B4}" dt="2023-08-01T19:11:21.045" v="380" actId="13244"/>
          <ac:spMkLst>
            <pc:docMk/>
            <pc:sldMk cId="4089835488" sldId="279"/>
            <ac:spMk id="25" creationId="{00000000-0000-0000-0000-000000000000}"/>
          </ac:spMkLst>
        </pc:spChg>
        <pc:spChg chg="mod ord">
          <ac:chgData name="Michael Milli" userId="f9ed79f1-1bf2-48ef-81ee-36084a0b1cf3" providerId="ADAL" clId="{7014D757-6297-834B-BA34-5164730541B4}" dt="2023-08-01T19:10:42.231" v="376" actId="13244"/>
          <ac:spMkLst>
            <pc:docMk/>
            <pc:sldMk cId="4089835488" sldId="279"/>
            <ac:spMk id="26" creationId="{00000000-0000-0000-0000-000000000000}"/>
          </ac:spMkLst>
        </pc:spChg>
        <pc:spChg chg="mod ord">
          <ac:chgData name="Michael Milli" userId="f9ed79f1-1bf2-48ef-81ee-36084a0b1cf3" providerId="ADAL" clId="{7014D757-6297-834B-BA34-5164730541B4}" dt="2023-08-01T19:11:46.541" v="382" actId="962"/>
          <ac:spMkLst>
            <pc:docMk/>
            <pc:sldMk cId="4089835488" sldId="279"/>
            <ac:spMk id="28" creationId="{00000000-0000-0000-0000-000000000000}"/>
          </ac:spMkLst>
        </pc:spChg>
        <pc:spChg chg="mod">
          <ac:chgData name="Michael Milli" userId="f9ed79f1-1bf2-48ef-81ee-36084a0b1cf3" providerId="ADAL" clId="{7014D757-6297-834B-BA34-5164730541B4}" dt="2023-08-01T19:05:50.700" v="339" actId="962"/>
          <ac:spMkLst>
            <pc:docMk/>
            <pc:sldMk cId="4089835488" sldId="279"/>
            <ac:spMk id="30" creationId="{00000000-0000-0000-0000-000000000000}"/>
          </ac:spMkLst>
        </pc:spChg>
        <pc:spChg chg="mod ord">
          <ac:chgData name="Michael Milli" userId="f9ed79f1-1bf2-48ef-81ee-36084a0b1cf3" providerId="ADAL" clId="{7014D757-6297-834B-BA34-5164730541B4}" dt="2023-08-01T19:11:46.541" v="382" actId="962"/>
          <ac:spMkLst>
            <pc:docMk/>
            <pc:sldMk cId="4089835488" sldId="279"/>
            <ac:spMk id="31" creationId="{00000000-0000-0000-0000-000000000000}"/>
          </ac:spMkLst>
        </pc:spChg>
        <pc:spChg chg="mod ord">
          <ac:chgData name="Michael Milli" userId="f9ed79f1-1bf2-48ef-81ee-36084a0b1cf3" providerId="ADAL" clId="{7014D757-6297-834B-BA34-5164730541B4}" dt="2023-08-01T19:11:46.541" v="382" actId="962"/>
          <ac:spMkLst>
            <pc:docMk/>
            <pc:sldMk cId="4089835488" sldId="279"/>
            <ac:spMk id="32" creationId="{00000000-0000-0000-0000-000000000000}"/>
          </ac:spMkLst>
        </pc:spChg>
        <pc:spChg chg="mod ord">
          <ac:chgData name="Michael Milli" userId="f9ed79f1-1bf2-48ef-81ee-36084a0b1cf3" providerId="ADAL" clId="{7014D757-6297-834B-BA34-5164730541B4}" dt="2023-08-01T19:11:46.541" v="382" actId="962"/>
          <ac:spMkLst>
            <pc:docMk/>
            <pc:sldMk cId="4089835488" sldId="279"/>
            <ac:spMk id="34" creationId="{00000000-0000-0000-0000-000000000000}"/>
          </ac:spMkLst>
        </pc:spChg>
        <pc:spChg chg="mod ord">
          <ac:chgData name="Michael Milli" userId="f9ed79f1-1bf2-48ef-81ee-36084a0b1cf3" providerId="ADAL" clId="{7014D757-6297-834B-BA34-5164730541B4}" dt="2023-08-01T19:11:46.541" v="382" actId="962"/>
          <ac:spMkLst>
            <pc:docMk/>
            <pc:sldMk cId="4089835488" sldId="279"/>
            <ac:spMk id="37" creationId="{00000000-0000-0000-0000-000000000000}"/>
          </ac:spMkLst>
        </pc:spChg>
        <pc:spChg chg="mod ord">
          <ac:chgData name="Michael Milli" userId="f9ed79f1-1bf2-48ef-81ee-36084a0b1cf3" providerId="ADAL" clId="{7014D757-6297-834B-BA34-5164730541B4}" dt="2023-08-01T19:11:46.541" v="382" actId="962"/>
          <ac:spMkLst>
            <pc:docMk/>
            <pc:sldMk cId="4089835488" sldId="279"/>
            <ac:spMk id="40" creationId="{00000000-0000-0000-0000-000000000000}"/>
          </ac:spMkLst>
        </pc:spChg>
        <pc:picChg chg="mod">
          <ac:chgData name="Michael Milli" userId="f9ed79f1-1bf2-48ef-81ee-36084a0b1cf3" providerId="ADAL" clId="{7014D757-6297-834B-BA34-5164730541B4}" dt="2023-08-01T19:06:11.264" v="340" actId="962"/>
          <ac:picMkLst>
            <pc:docMk/>
            <pc:sldMk cId="4089835488" sldId="279"/>
            <ac:picMk id="5" creationId="{00000000-0000-0000-0000-000000000000}"/>
          </ac:picMkLst>
        </pc:picChg>
      </pc:sldChg>
      <pc:sldChg chg="addSp delSp modSp mod">
        <pc:chgData name="Michael Milli" userId="f9ed79f1-1bf2-48ef-81ee-36084a0b1cf3" providerId="ADAL" clId="{7014D757-6297-834B-BA34-5164730541B4}" dt="2023-08-01T19:43:31.431" v="711" actId="33553"/>
        <pc:sldMkLst>
          <pc:docMk/>
          <pc:sldMk cId="3683725376" sldId="280"/>
        </pc:sldMkLst>
        <pc:spChg chg="ord">
          <ac:chgData name="Michael Milli" userId="f9ed79f1-1bf2-48ef-81ee-36084a0b1cf3" providerId="ADAL" clId="{7014D757-6297-834B-BA34-5164730541B4}" dt="2023-08-01T19:38:09.213" v="667" actId="13244"/>
          <ac:spMkLst>
            <pc:docMk/>
            <pc:sldMk cId="3683725376" sldId="280"/>
            <ac:spMk id="3" creationId="{00000000-0000-0000-0000-000000000000}"/>
          </ac:spMkLst>
        </pc:spChg>
        <pc:spChg chg="mod">
          <ac:chgData name="Michael Milli" userId="f9ed79f1-1bf2-48ef-81ee-36084a0b1cf3" providerId="ADAL" clId="{7014D757-6297-834B-BA34-5164730541B4}" dt="2023-08-01T19:37:43.623" v="663" actId="962"/>
          <ac:spMkLst>
            <pc:docMk/>
            <pc:sldMk cId="3683725376" sldId="280"/>
            <ac:spMk id="16" creationId="{00000000-0000-0000-0000-000000000000}"/>
          </ac:spMkLst>
        </pc:spChg>
        <pc:spChg chg="mod ord">
          <ac:chgData name="Michael Milli" userId="f9ed79f1-1bf2-48ef-81ee-36084a0b1cf3" providerId="ADAL" clId="{7014D757-6297-834B-BA34-5164730541B4}" dt="2023-08-01T19:42:17.478" v="694" actId="962"/>
          <ac:spMkLst>
            <pc:docMk/>
            <pc:sldMk cId="3683725376" sldId="280"/>
            <ac:spMk id="17" creationId="{00000000-0000-0000-0000-000000000000}"/>
          </ac:spMkLst>
        </pc:spChg>
        <pc:spChg chg="mod">
          <ac:chgData name="Michael Milli" userId="f9ed79f1-1bf2-48ef-81ee-36084a0b1cf3" providerId="ADAL" clId="{7014D757-6297-834B-BA34-5164730541B4}" dt="2023-08-01T19:43:31.431" v="711" actId="33553"/>
          <ac:spMkLst>
            <pc:docMk/>
            <pc:sldMk cId="3683725376" sldId="280"/>
            <ac:spMk id="25" creationId="{00000000-0000-0000-0000-000000000000}"/>
          </ac:spMkLst>
        </pc:spChg>
        <pc:spChg chg="ord">
          <ac:chgData name="Michael Milli" userId="f9ed79f1-1bf2-48ef-81ee-36084a0b1cf3" providerId="ADAL" clId="{7014D757-6297-834B-BA34-5164730541B4}" dt="2023-08-01T19:38:27.172" v="668" actId="13244"/>
          <ac:spMkLst>
            <pc:docMk/>
            <pc:sldMk cId="3683725376" sldId="280"/>
            <ac:spMk id="27" creationId="{00000000-0000-0000-0000-000000000000}"/>
          </ac:spMkLst>
        </pc:spChg>
        <pc:spChg chg="mod ord">
          <ac:chgData name="Michael Milli" userId="f9ed79f1-1bf2-48ef-81ee-36084a0b1cf3" providerId="ADAL" clId="{7014D757-6297-834B-BA34-5164730541B4}" dt="2023-08-01T19:38:06.004" v="666" actId="13244"/>
          <ac:spMkLst>
            <pc:docMk/>
            <pc:sldMk cId="3683725376" sldId="280"/>
            <ac:spMk id="28" creationId="{00000000-0000-0000-0000-000000000000}"/>
          </ac:spMkLst>
        </pc:spChg>
        <pc:spChg chg="ord">
          <ac:chgData name="Michael Milli" userId="f9ed79f1-1bf2-48ef-81ee-36084a0b1cf3" providerId="ADAL" clId="{7014D757-6297-834B-BA34-5164730541B4}" dt="2023-08-01T19:38:06.004" v="666" actId="13244"/>
          <ac:spMkLst>
            <pc:docMk/>
            <pc:sldMk cId="3683725376" sldId="280"/>
            <ac:spMk id="30" creationId="{00000000-0000-0000-0000-000000000000}"/>
          </ac:spMkLst>
        </pc:spChg>
        <pc:spChg chg="mod topLvl">
          <ac:chgData name="Michael Milli" userId="f9ed79f1-1bf2-48ef-81ee-36084a0b1cf3" providerId="ADAL" clId="{7014D757-6297-834B-BA34-5164730541B4}" dt="2023-08-01T19:42:13.097" v="692" actId="962"/>
          <ac:spMkLst>
            <pc:docMk/>
            <pc:sldMk cId="3683725376" sldId="280"/>
            <ac:spMk id="31" creationId="{00000000-0000-0000-0000-000000000000}"/>
          </ac:spMkLst>
        </pc:spChg>
        <pc:spChg chg="mod topLvl">
          <ac:chgData name="Michael Milli" userId="f9ed79f1-1bf2-48ef-81ee-36084a0b1cf3" providerId="ADAL" clId="{7014D757-6297-834B-BA34-5164730541B4}" dt="2023-08-01T19:41:42.532" v="689" actId="165"/>
          <ac:spMkLst>
            <pc:docMk/>
            <pc:sldMk cId="3683725376" sldId="280"/>
            <ac:spMk id="33" creationId="{00000000-0000-0000-0000-000000000000}"/>
          </ac:spMkLst>
        </pc:spChg>
        <pc:spChg chg="mod topLvl">
          <ac:chgData name="Michael Milli" userId="f9ed79f1-1bf2-48ef-81ee-36084a0b1cf3" providerId="ADAL" clId="{7014D757-6297-834B-BA34-5164730541B4}" dt="2023-08-01T19:42:14.895" v="693" actId="962"/>
          <ac:spMkLst>
            <pc:docMk/>
            <pc:sldMk cId="3683725376" sldId="280"/>
            <ac:spMk id="34" creationId="{00000000-0000-0000-0000-000000000000}"/>
          </ac:spMkLst>
        </pc:spChg>
        <pc:spChg chg="mod topLvl">
          <ac:chgData name="Michael Milli" userId="f9ed79f1-1bf2-48ef-81ee-36084a0b1cf3" providerId="ADAL" clId="{7014D757-6297-834B-BA34-5164730541B4}" dt="2023-08-01T19:41:36.705" v="688" actId="165"/>
          <ac:spMkLst>
            <pc:docMk/>
            <pc:sldMk cId="3683725376" sldId="280"/>
            <ac:spMk id="36" creationId="{00000000-0000-0000-0000-000000000000}"/>
          </ac:spMkLst>
        </pc:spChg>
        <pc:spChg chg="mod topLvl">
          <ac:chgData name="Michael Milli" userId="f9ed79f1-1bf2-48ef-81ee-36084a0b1cf3" providerId="ADAL" clId="{7014D757-6297-834B-BA34-5164730541B4}" dt="2023-08-01T19:42:11.056" v="691" actId="962"/>
          <ac:spMkLst>
            <pc:docMk/>
            <pc:sldMk cId="3683725376" sldId="280"/>
            <ac:spMk id="37" creationId="{00000000-0000-0000-0000-000000000000}"/>
          </ac:spMkLst>
        </pc:spChg>
        <pc:spChg chg="mod topLvl">
          <ac:chgData name="Michael Milli" userId="f9ed79f1-1bf2-48ef-81ee-36084a0b1cf3" providerId="ADAL" clId="{7014D757-6297-834B-BA34-5164730541B4}" dt="2023-08-01T19:41:31.587" v="687" actId="165"/>
          <ac:spMkLst>
            <pc:docMk/>
            <pc:sldMk cId="3683725376" sldId="280"/>
            <ac:spMk id="38" creationId="{00000000-0000-0000-0000-000000000000}"/>
          </ac:spMkLst>
        </pc:spChg>
        <pc:grpChg chg="add del mod ord">
          <ac:chgData name="Michael Milli" userId="f9ed79f1-1bf2-48ef-81ee-36084a0b1cf3" providerId="ADAL" clId="{7014D757-6297-834B-BA34-5164730541B4}" dt="2023-08-01T19:41:31.587" v="687" actId="165"/>
          <ac:grpSpMkLst>
            <pc:docMk/>
            <pc:sldMk cId="3683725376" sldId="280"/>
            <ac:grpSpMk id="2" creationId="{BDE475A8-02BF-3831-DC5A-A7CEC8BE9463}"/>
          </ac:grpSpMkLst>
        </pc:grpChg>
        <pc:grpChg chg="add del mod">
          <ac:chgData name="Michael Milli" userId="f9ed79f1-1bf2-48ef-81ee-36084a0b1cf3" providerId="ADAL" clId="{7014D757-6297-834B-BA34-5164730541B4}" dt="2023-08-01T19:41:36.705" v="688" actId="165"/>
          <ac:grpSpMkLst>
            <pc:docMk/>
            <pc:sldMk cId="3683725376" sldId="280"/>
            <ac:grpSpMk id="4" creationId="{D023D850-CFE4-0B57-1CC8-3D44BC4923C4}"/>
          </ac:grpSpMkLst>
        </pc:grpChg>
        <pc:grpChg chg="add del mod">
          <ac:chgData name="Michael Milli" userId="f9ed79f1-1bf2-48ef-81ee-36084a0b1cf3" providerId="ADAL" clId="{7014D757-6297-834B-BA34-5164730541B4}" dt="2023-08-01T19:41:42.532" v="689" actId="165"/>
          <ac:grpSpMkLst>
            <pc:docMk/>
            <pc:sldMk cId="3683725376" sldId="280"/>
            <ac:grpSpMk id="5" creationId="{55FCE0D0-9F00-77E9-DCC0-460D4E7935DD}"/>
          </ac:grpSpMkLst>
        </pc:grpChg>
        <pc:picChg chg="mod">
          <ac:chgData name="Michael Milli" userId="f9ed79f1-1bf2-48ef-81ee-36084a0b1cf3" providerId="ADAL" clId="{7014D757-6297-834B-BA34-5164730541B4}" dt="2023-08-01T19:37:29.830" v="662" actId="962"/>
          <ac:picMkLst>
            <pc:docMk/>
            <pc:sldMk cId="3683725376" sldId="280"/>
            <ac:picMk id="12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BD042-4172-4B24-9432-9299E7E71719}" type="datetimeFigureOut">
              <a:rPr lang="en-US" smtClean="0"/>
              <a:t>8/1/23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D4090-4B3B-4D58-BEBF-5A12A0125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86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/>
            </a:lvl1pPr>
            <a:lvl2pPr marL="0" marR="0" indent="0" algn="l" rtl="0">
              <a:spcBef>
                <a:spcPts val="0"/>
              </a:spcBef>
              <a:defRPr sz="1100" b="0" i="0" u="none" strike="noStrike" cap="none" baseline="0"/>
            </a:lvl2pPr>
            <a:lvl3pPr marL="0" marR="0" indent="0" algn="l" rtl="0">
              <a:spcBef>
                <a:spcPts val="0"/>
              </a:spcBef>
              <a:defRPr sz="1100" b="0" i="0" u="none" strike="noStrike" cap="none" baseline="0"/>
            </a:lvl3pPr>
            <a:lvl4pPr marL="0" marR="0" indent="0" algn="l" rtl="0">
              <a:spcBef>
                <a:spcPts val="0"/>
              </a:spcBef>
              <a:defRPr sz="1100" b="0" i="0" u="none" strike="noStrike" cap="none" baseline="0"/>
            </a:lvl4pPr>
            <a:lvl5pPr marL="0" marR="0" indent="0" algn="l" rtl="0">
              <a:spcBef>
                <a:spcPts val="0"/>
              </a:spcBef>
              <a:defRPr sz="1100" b="0" i="0" u="none" strike="noStrike" cap="none" baseline="0"/>
            </a:lvl5pPr>
            <a:lvl6pPr marL="0" marR="0" indent="0" algn="l" rtl="0">
              <a:spcBef>
                <a:spcPts val="0"/>
              </a:spcBef>
              <a:defRPr sz="1100" b="0" i="0" u="none" strike="noStrike" cap="none" baseline="0"/>
            </a:lvl6pPr>
            <a:lvl7pPr marL="0" marR="0" indent="0" algn="l" rtl="0">
              <a:spcBef>
                <a:spcPts val="0"/>
              </a:spcBef>
              <a:defRPr sz="1100" b="0" i="0" u="none" strike="noStrike" cap="none" baseline="0"/>
            </a:lvl7pPr>
            <a:lvl8pPr marL="0" marR="0" indent="0" algn="l" rtl="0">
              <a:spcBef>
                <a:spcPts val="0"/>
              </a:spcBef>
              <a:defRPr sz="1100" b="0" i="0" u="none" strike="noStrike" cap="none" baseline="0"/>
            </a:lvl8pPr>
            <a:lvl9pPr marL="0" marR="0" indent="0" algn="l" rtl="0">
              <a:spcBef>
                <a:spcPts val="0"/>
              </a:spcBef>
              <a:defRPr sz="1100" b="0" i="0" u="none" strike="noStrike" cap="none" baseline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669465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0965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651" algn="l" defTabSz="40965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9302" algn="l" defTabSz="40965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8954" algn="l" defTabSz="40965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8605" algn="l" defTabSz="40965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8256" algn="l" defTabSz="40965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7907" algn="l" defTabSz="40965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7558" algn="l" defTabSz="40965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7210" algn="l" defTabSz="40965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88F5A17-F371-0D4B-AF34-20E71D4802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57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14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813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>
                <a:latin typeface="Calibri" panose="020F0502020204030204" pitchFamily="34" charset="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737150"/>
            <a:ext cx="8839200" cy="260350"/>
          </a:xfrm>
        </p:spPr>
        <p:txBody>
          <a:bodyPr bIns="0" anchor="b"/>
          <a:lstStyle>
            <a:lvl1pPr>
              <a:defRPr sz="800">
                <a:latin typeface="Calibri" panose="020F0502020204030204" pitchFamily="34" charset="0"/>
              </a:defRPr>
            </a:lvl1pPr>
            <a:lvl2pPr>
              <a:defRPr sz="800">
                <a:latin typeface="Calibri" panose="020F0502020204030204" pitchFamily="34" charset="0"/>
              </a:defRPr>
            </a:lvl2pPr>
            <a:lvl3pPr>
              <a:defRPr sz="800">
                <a:latin typeface="Calibri" panose="020F0502020204030204" pitchFamily="34" charset="0"/>
              </a:defRPr>
            </a:lvl3pPr>
            <a:lvl4pPr>
              <a:defRPr sz="800">
                <a:latin typeface="Calibri" panose="020F0502020204030204" pitchFamily="34" charset="0"/>
              </a:defRPr>
            </a:lvl4pPr>
            <a:lvl5pPr>
              <a:defRPr sz="8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32829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>
                <a:latin typeface="Calibri" panose="020F0502020204030204" pitchFamily="34" charset="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>
                <a:latin typeface="Calibri" panose="020F0502020204030204" pitchFamily="34" charset="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737150"/>
            <a:ext cx="8839200" cy="260350"/>
          </a:xfrm>
        </p:spPr>
        <p:txBody>
          <a:bodyPr bIns="0" anchor="b"/>
          <a:lstStyle>
            <a:lvl1pPr>
              <a:defRPr sz="800">
                <a:latin typeface="Calibri" panose="020F0502020204030204" pitchFamily="34" charset="0"/>
              </a:defRPr>
            </a:lvl1pPr>
            <a:lvl2pPr>
              <a:defRPr sz="800">
                <a:latin typeface="Calibri" panose="020F0502020204030204" pitchFamily="34" charset="0"/>
              </a:defRPr>
            </a:lvl2pPr>
            <a:lvl3pPr>
              <a:defRPr sz="800">
                <a:latin typeface="Calibri" panose="020F0502020204030204" pitchFamily="34" charset="0"/>
              </a:defRPr>
            </a:lvl3pPr>
            <a:lvl4pPr>
              <a:defRPr sz="800">
                <a:latin typeface="Calibri" panose="020F0502020204030204" pitchFamily="34" charset="0"/>
              </a:defRPr>
            </a:lvl4pPr>
            <a:lvl5pPr>
              <a:defRPr sz="8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07787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2pPr>
            <a:lvl3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3pPr>
            <a:lvl4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4pPr>
            <a:lvl5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5pPr>
            <a:lvl6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6pPr>
            <a:lvl7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7pPr>
            <a:lvl8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8pPr>
            <a:lvl9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dirty="0"/>
              <a:t>Body 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25145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lang="en-US" sz="1400" b="0" i="0" u="none" strike="noStrike" cap="none" baseline="0" dirty="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58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5684"/>
            <a:ext cx="4917014" cy="5154868"/>
          </a:xfrm>
          <a:prstGeom prst="rect">
            <a:avLst/>
          </a:prstGeom>
          <a:solidFill>
            <a:srgbClr val="5DA4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 dirty="0"/>
          </a:p>
        </p:txBody>
      </p:sp>
      <p:sp>
        <p:nvSpPr>
          <p:cNvPr id="10" name="Subtitle 4"/>
          <p:cNvSpPr txBox="1">
            <a:spLocks noGrp="1"/>
          </p:cNvSpPr>
          <p:nvPr>
            <p:ph type="title" idx="4294967295"/>
          </p:nvPr>
        </p:nvSpPr>
        <p:spPr>
          <a:xfrm>
            <a:off x="209550" y="456556"/>
            <a:ext cx="4362450" cy="261049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127127" indent="-127127" algn="l" defTabSz="365742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594330" indent="-228589" algn="l" defTabSz="365742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914355" indent="-182871" algn="l" defTabSz="365742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280096" indent="-182871" algn="l" defTabSz="365742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645838" indent="-182871" algn="l" defTabSz="365742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2011579" indent="-182871" algn="l" defTabSz="365742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321" indent="-182871" algn="l" defTabSz="365742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063" indent="-182871" algn="l" defTabSz="365742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805" indent="-182871" algn="l" defTabSz="365742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65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  <a:rtl val="0"/>
              </a:rPr>
              <a:t>Lesson A</a:t>
            </a:r>
          </a:p>
          <a:p>
            <a:pPr marL="0" marR="0" lvl="0" indent="0" algn="l" defTabSz="365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  <a:rtl val="0"/>
              </a:rPr>
              <a:t>Exploring the  Food System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3787" y="1"/>
            <a:ext cx="4520213" cy="5149184"/>
          </a:xfrm>
          <a:prstGeom prst="rect">
            <a:avLst/>
          </a:prstGeom>
        </p:spPr>
      </p:pic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192011"/>
            <a:ext cx="1856138" cy="756506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dspan logo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58" y="4126726"/>
            <a:ext cx="1770780" cy="9057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1646" y="4910665"/>
            <a:ext cx="2133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>
                <a:solidFill>
                  <a:schemeClr val="bg1"/>
                </a:solidFill>
                <a:latin typeface="Calibri"/>
                <a:cs typeface="Calibri"/>
              </a:rPr>
              <a:t>© 2020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Johns Hopkins University</a:t>
            </a:r>
          </a:p>
        </p:txBody>
      </p:sp>
    </p:spTree>
    <p:extLst>
      <p:ext uri="{BB962C8B-B14F-4D97-AF65-F5344CB8AC3E}">
        <p14:creationId xmlns:p14="http://schemas.microsoft.com/office/powerpoint/2010/main" val="1476711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69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9" y="0"/>
            <a:ext cx="4669156" cy="51435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hape 33"/>
          <p:cNvSpPr txBox="1">
            <a:spLocks noGrp="1"/>
          </p:cNvSpPr>
          <p:nvPr>
            <p:ph type="title" idx="4294967295"/>
          </p:nvPr>
        </p:nvSpPr>
        <p:spPr>
          <a:xfrm>
            <a:off x="250415" y="151311"/>
            <a:ext cx="4169185" cy="6668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25" tIns="91425" rIns="91425" bIns="91425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2pPr>
            <a:lvl3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3pPr>
            <a:lvl4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4pPr>
            <a:lvl5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5pPr>
            <a:lvl6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6pPr>
            <a:lvl7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7pPr>
            <a:lvl8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8pPr>
            <a:lvl9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uLnTx/>
                <a:uFillTx/>
                <a:latin typeface="Calibri"/>
                <a:ea typeface="Calibri"/>
                <a:cs typeface="Calibri"/>
                <a:sym typeface="Calibri"/>
                <a:rtl val="0"/>
              </a:rPr>
              <a:t>FoodSpan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uLnTx/>
                <a:uFillTx/>
                <a:latin typeface="Calibri"/>
                <a:ea typeface="Calibri"/>
                <a:cs typeface="Calibri"/>
                <a:sym typeface="Calibri"/>
                <a:rtl val="0"/>
              </a:rPr>
              <a:t> Infographic</a:t>
            </a:r>
            <a:endParaRPr kumimoji="0" lang="en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dist="63500" dir="2700000" algn="tl" rotWithShape="0">
                  <a:srgbClr val="000000"/>
                </a:outerShdw>
              </a:effectLst>
              <a:uLnTx/>
              <a:uFillTx/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415" y="859194"/>
            <a:ext cx="2435635" cy="320600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28600" indent="-228600">
              <a:spcAft>
                <a:spcPts val="1000"/>
              </a:spcAft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Calibri"/>
                <a:cs typeface="Calibri"/>
              </a:rPr>
              <a:t>Crop production</a:t>
            </a:r>
          </a:p>
          <a:p>
            <a:pPr marL="228600" indent="-228600">
              <a:spcAft>
                <a:spcPts val="1000"/>
              </a:spcAft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Calibri"/>
                <a:cs typeface="Calibri"/>
              </a:rPr>
              <a:t>Food animal </a:t>
            </a:r>
            <a:br>
              <a:rPr lang="en-US" sz="1600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1600" b="1" dirty="0">
                <a:solidFill>
                  <a:schemeClr val="bg1"/>
                </a:solidFill>
                <a:latin typeface="Calibri"/>
                <a:cs typeface="Calibri"/>
              </a:rPr>
              <a:t>production</a:t>
            </a:r>
          </a:p>
          <a:p>
            <a:pPr marL="228600" indent="-228600">
              <a:spcAft>
                <a:spcPts val="1000"/>
              </a:spcAft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Calibri"/>
                <a:cs typeface="Calibri"/>
              </a:rPr>
              <a:t>Seafood production</a:t>
            </a:r>
          </a:p>
          <a:p>
            <a:pPr marL="228600" indent="-228600">
              <a:spcAft>
                <a:spcPts val="1000"/>
              </a:spcAft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Calibri"/>
                <a:cs typeface="Calibri"/>
              </a:rPr>
              <a:t>Food chain workers</a:t>
            </a:r>
          </a:p>
          <a:p>
            <a:pPr marL="228600" indent="-228600">
              <a:spcAft>
                <a:spcPts val="1000"/>
              </a:spcAft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Calibri"/>
                <a:cs typeface="Calibri"/>
              </a:rPr>
              <a:t>Climate change</a:t>
            </a:r>
          </a:p>
          <a:p>
            <a:pPr marL="228600" indent="-228600">
              <a:spcAft>
                <a:spcPts val="1000"/>
              </a:spcAft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Calibri"/>
                <a:cs typeface="Calibri"/>
              </a:rPr>
              <a:t>Agroecology</a:t>
            </a:r>
          </a:p>
          <a:p>
            <a:pPr marL="228600" indent="-228600">
              <a:spcAft>
                <a:spcPts val="1000"/>
              </a:spcAft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Calibri"/>
                <a:cs typeface="Calibri"/>
              </a:rPr>
              <a:t>Food distribution</a:t>
            </a:r>
          </a:p>
          <a:p>
            <a:pPr marL="228600" indent="-228600">
              <a:spcAft>
                <a:spcPts val="1000"/>
              </a:spcAft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Calibri"/>
                <a:cs typeface="Calibri"/>
              </a:rPr>
              <a:t>Food safety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40087" y="859194"/>
            <a:ext cx="2329498" cy="283154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28600" indent="-228600">
              <a:spcAft>
                <a:spcPts val="1000"/>
              </a:spcAft>
              <a:buFont typeface="+mj-lt"/>
              <a:buAutoNum type="arabicPeriod" startAt="9"/>
            </a:pPr>
            <a:r>
              <a:rPr lang="en-US" sz="1600" b="1" dirty="0">
                <a:solidFill>
                  <a:schemeClr val="bg1"/>
                </a:solidFill>
                <a:latin typeface="Calibri"/>
                <a:cs typeface="Calibri"/>
              </a:rPr>
              <a:t>Food processing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 startAt="9"/>
            </a:pPr>
            <a:r>
              <a:rPr lang="en-US" sz="1600" b="1" dirty="0">
                <a:solidFill>
                  <a:schemeClr val="bg1"/>
                </a:solidFill>
                <a:latin typeface="Calibri"/>
                <a:cs typeface="Calibri"/>
              </a:rPr>
              <a:t>Food labeling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 startAt="9"/>
            </a:pPr>
            <a:r>
              <a:rPr lang="en-US" sz="1600" b="1" dirty="0">
                <a:solidFill>
                  <a:schemeClr val="bg1"/>
                </a:solidFill>
                <a:latin typeface="Calibri"/>
                <a:cs typeface="Calibri"/>
              </a:rPr>
              <a:t>Food marketing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 startAt="9"/>
            </a:pPr>
            <a:r>
              <a:rPr lang="en-US" sz="1600" b="1" dirty="0">
                <a:solidFill>
                  <a:schemeClr val="bg1"/>
                </a:solidFill>
                <a:latin typeface="Calibri"/>
                <a:cs typeface="Calibri"/>
              </a:rPr>
              <a:t>Food environments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 startAt="9"/>
            </a:pPr>
            <a:r>
              <a:rPr lang="en-US" sz="1600" b="1" dirty="0">
                <a:solidFill>
                  <a:schemeClr val="bg1"/>
                </a:solidFill>
                <a:latin typeface="Calibri"/>
                <a:cs typeface="Calibri"/>
              </a:rPr>
              <a:t>Food waste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 startAt="9"/>
            </a:pPr>
            <a:r>
              <a:rPr lang="en-US" sz="1600" b="1" dirty="0">
                <a:solidFill>
                  <a:schemeClr val="bg1"/>
                </a:solidFill>
                <a:latin typeface="Calibri"/>
                <a:cs typeface="Calibri"/>
              </a:rPr>
              <a:t>Hunger and </a:t>
            </a:r>
            <a:br>
              <a:rPr lang="en-US" sz="1600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1600" b="1" dirty="0">
                <a:solidFill>
                  <a:schemeClr val="bg1"/>
                </a:solidFill>
                <a:latin typeface="Calibri"/>
                <a:cs typeface="Calibri"/>
              </a:rPr>
              <a:t>food insecurity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 startAt="9"/>
            </a:pPr>
            <a:r>
              <a:rPr lang="en-US" sz="1600" b="1" dirty="0">
                <a:solidFill>
                  <a:schemeClr val="bg1"/>
                </a:solidFill>
                <a:latin typeface="Calibri"/>
                <a:cs typeface="Calibri"/>
              </a:rPr>
              <a:t>Food policy</a:t>
            </a:r>
          </a:p>
        </p:txBody>
      </p:sp>
      <p:pic>
        <p:nvPicPr>
          <p:cNvPr id="9" name="Picture 8" descr="Illustration representing parts of the food system. Image correlates to the numbered text on page. 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4356" y="0"/>
            <a:ext cx="4529644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34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image: looking up into a pine tree forest canopy. 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491" y="3173788"/>
            <a:ext cx="7760841" cy="1563362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288381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/>
                <a:cs typeface="Calibri"/>
              </a:rPr>
              <a:t>“When we try to pick out anything by itself, we find it hitched to everything else in the universe.” </a:t>
            </a:r>
            <a:br>
              <a:rPr lang="en-US" sz="2800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2800" dirty="0">
                <a:solidFill>
                  <a:schemeClr val="bg1"/>
                </a:solidFill>
                <a:latin typeface="Calibri"/>
                <a:cs typeface="Calibri"/>
              </a:rPr>
              <a:t>– John Muir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Photo credit: Kathrin &amp; Stefan Marks. Redwood Forest Morning. Flickr. Creative Commons CC BY-NC-ND 2.0.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13330E-D9B7-813E-28B9-539FF058B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857400"/>
            <a:ext cx="8229600" cy="857400"/>
          </a:xfrm>
        </p:spPr>
        <p:txBody>
          <a:bodyPr lIns="91425" tIns="91425" rIns="91425" bIns="91425" anchor="b" anchorCtr="0"/>
          <a:lstStyle/>
          <a:p>
            <a:r>
              <a:rPr lang="en-US" dirty="0"/>
              <a:t>John Muir quote</a:t>
            </a:r>
          </a:p>
        </p:txBody>
      </p:sp>
    </p:spTree>
    <p:extLst>
      <p:ext uri="{BB962C8B-B14F-4D97-AF65-F5344CB8AC3E}">
        <p14:creationId xmlns:p14="http://schemas.microsoft.com/office/powerpoint/2010/main" val="2639831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0" y="0"/>
            <a:ext cx="9144001" cy="5148072"/>
          </a:xfrm>
          <a:prstGeom prst="rect">
            <a:avLst/>
          </a:prstGeom>
        </p:spPr>
      </p:pic>
      <p:sp>
        <p:nvSpPr>
          <p:cNvPr id="30" name="Rectangle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573"/>
            <a:ext cx="9144001" cy="5143499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3360" y="205978"/>
            <a:ext cx="8473440" cy="57992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latin typeface="Calibri"/>
                <a:cs typeface="Calibri"/>
              </a:rPr>
              <a:t>Washington Apple Supply Chain</a:t>
            </a:r>
          </a:p>
        </p:txBody>
      </p:sp>
      <p:sp>
        <p:nvSpPr>
          <p:cNvPr id="6" name="AutoShape 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59" y="903813"/>
            <a:ext cx="1904114" cy="1106806"/>
          </a:xfrm>
          <a:prstGeom prst="roundRect">
            <a:avLst>
              <a:gd name="adj" fmla="val 16667"/>
            </a:avLst>
          </a:prstGeom>
          <a:solidFill>
            <a:srgbClr val="404040"/>
          </a:solidFill>
          <a:ln w="25400">
            <a:noFill/>
            <a:round/>
            <a:headEnd/>
            <a:tailEnd/>
          </a:ln>
        </p:spPr>
        <p:txBody>
          <a:bodyPr lIns="137160" rIns="137160"/>
          <a:lstStyle/>
          <a:p>
            <a:pPr>
              <a:spcAft>
                <a:spcPts val="100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Growing</a:t>
            </a:r>
            <a:br>
              <a:rPr lang="en-US" sz="1200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  <a:t>Apples grow on trees in orchards</a:t>
            </a:r>
          </a:p>
        </p:txBody>
      </p:sp>
      <p:sp>
        <p:nvSpPr>
          <p:cNvPr id="10" name="AutoShape 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2692" y="903813"/>
            <a:ext cx="1904114" cy="1106806"/>
          </a:xfrm>
          <a:prstGeom prst="roundRect">
            <a:avLst>
              <a:gd name="adj" fmla="val 16667"/>
            </a:avLst>
          </a:prstGeom>
          <a:solidFill>
            <a:srgbClr val="404040"/>
          </a:solidFill>
          <a:ln w="25400">
            <a:noFill/>
            <a:round/>
            <a:headEnd/>
            <a:tailEnd/>
          </a:ln>
        </p:spPr>
        <p:txBody>
          <a:bodyPr lIns="137160" rIns="137160"/>
          <a:lstStyle/>
          <a:p>
            <a:pPr>
              <a:spcAft>
                <a:spcPts val="100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Harvesting</a:t>
            </a:r>
            <a:br>
              <a:rPr lang="en-US" sz="1200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  <a:t>Apples are picked by hand</a:t>
            </a:r>
          </a:p>
        </p:txBody>
      </p:sp>
      <p:sp>
        <p:nvSpPr>
          <p:cNvPr id="13" name="AutoShape 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1123" y="903813"/>
            <a:ext cx="1904114" cy="1106806"/>
          </a:xfrm>
          <a:prstGeom prst="roundRect">
            <a:avLst>
              <a:gd name="adj" fmla="val 16667"/>
            </a:avLst>
          </a:prstGeom>
          <a:solidFill>
            <a:srgbClr val="404040"/>
          </a:solidFill>
          <a:ln w="25400">
            <a:noFill/>
            <a:round/>
            <a:headEnd/>
            <a:tailEnd/>
          </a:ln>
        </p:spPr>
        <p:txBody>
          <a:bodyPr lIns="137160" rIns="137160"/>
          <a:lstStyle/>
          <a:p>
            <a:pPr>
              <a:spcAft>
                <a:spcPts val="100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  <a:t>Washing, grading, waxing</a:t>
            </a:r>
            <a:br>
              <a:rPr lang="en-US" sz="1200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  <a:t>A wax coating helps keep apples crisp</a:t>
            </a:r>
          </a:p>
        </p:txBody>
      </p:sp>
      <p:sp>
        <p:nvSpPr>
          <p:cNvPr id="26" name="AutoShape 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2957" y="903813"/>
            <a:ext cx="1904114" cy="1105407"/>
          </a:xfrm>
          <a:prstGeom prst="roundRect">
            <a:avLst>
              <a:gd name="adj" fmla="val 16667"/>
            </a:avLst>
          </a:prstGeom>
          <a:solidFill>
            <a:srgbClr val="404040"/>
          </a:solidFill>
          <a:ln w="25400">
            <a:noFill/>
            <a:round/>
            <a:headEnd/>
            <a:tailEnd/>
          </a:ln>
        </p:spPr>
        <p:txBody>
          <a:bodyPr lIns="137160" rIns="137160"/>
          <a:lstStyle/>
          <a:p>
            <a:pPr>
              <a:spcAft>
                <a:spcPts val="100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Packing</a:t>
            </a:r>
            <a:br>
              <a:rPr lang="en-US" sz="1200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  <a:t>Apples are sorted and packed into 40-pound cartons</a:t>
            </a:r>
          </a:p>
        </p:txBody>
      </p:sp>
      <p:sp>
        <p:nvSpPr>
          <p:cNvPr id="25" name="AutoShape 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2957" y="2248492"/>
            <a:ext cx="1904114" cy="1105407"/>
          </a:xfrm>
          <a:prstGeom prst="roundRect">
            <a:avLst>
              <a:gd name="adj" fmla="val 16667"/>
            </a:avLst>
          </a:prstGeom>
          <a:solidFill>
            <a:srgbClr val="404040"/>
          </a:solidFill>
          <a:ln w="25400">
            <a:noFill/>
            <a:round/>
            <a:headEnd/>
            <a:tailEnd/>
          </a:ln>
        </p:spPr>
        <p:txBody>
          <a:bodyPr lIns="137160" rIns="137160"/>
          <a:lstStyle/>
          <a:p>
            <a:pPr>
              <a:spcAft>
                <a:spcPts val="100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Distributing</a:t>
            </a:r>
            <a:br>
              <a:rPr lang="en-US" sz="1200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1100" dirty="0">
                <a:solidFill>
                  <a:schemeClr val="bg1"/>
                </a:solidFill>
                <a:latin typeface="Calibri"/>
                <a:cs typeface="Calibri"/>
              </a:rPr>
              <a:t>Apples are transported up to thousands of miles in refrigerated trucks</a:t>
            </a:r>
          </a:p>
        </p:txBody>
      </p:sp>
      <p:sp>
        <p:nvSpPr>
          <p:cNvPr id="14" name="AutoShape 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1123" y="2248492"/>
            <a:ext cx="1904114" cy="1106807"/>
          </a:xfrm>
          <a:prstGeom prst="roundRect">
            <a:avLst>
              <a:gd name="adj" fmla="val 16667"/>
            </a:avLst>
          </a:prstGeom>
          <a:solidFill>
            <a:srgbClr val="404040"/>
          </a:solidFill>
          <a:ln w="25400">
            <a:noFill/>
            <a:round/>
            <a:headEnd/>
            <a:tailEnd/>
          </a:ln>
        </p:spPr>
        <p:txBody>
          <a:bodyPr lIns="137160" rIns="137160"/>
          <a:lstStyle/>
          <a:p>
            <a:pPr>
              <a:spcAft>
                <a:spcPts val="100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Processing</a:t>
            </a:r>
            <a:br>
              <a:rPr lang="en-US" sz="1200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1100" dirty="0">
                <a:solidFill>
                  <a:schemeClr val="bg1"/>
                </a:solidFill>
                <a:latin typeface="Calibri"/>
                <a:cs typeface="Calibri"/>
              </a:rPr>
              <a:t>Some apples may be canned or made into applesauce, pie filling, etc.</a:t>
            </a:r>
          </a:p>
        </p:txBody>
      </p:sp>
      <p:sp>
        <p:nvSpPr>
          <p:cNvPr id="11" name="AutoShape 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2692" y="2248492"/>
            <a:ext cx="1904114" cy="1106807"/>
          </a:xfrm>
          <a:prstGeom prst="roundRect">
            <a:avLst>
              <a:gd name="adj" fmla="val 16667"/>
            </a:avLst>
          </a:prstGeom>
          <a:solidFill>
            <a:srgbClr val="404040"/>
          </a:solidFill>
          <a:ln w="25400">
            <a:noFill/>
            <a:round/>
            <a:headEnd/>
            <a:tailEnd/>
          </a:ln>
        </p:spPr>
        <p:txBody>
          <a:bodyPr lIns="137160" rIns="137160"/>
          <a:lstStyle/>
          <a:p>
            <a:pPr>
              <a:spcAft>
                <a:spcPts val="100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Packaging</a:t>
            </a:r>
            <a:br>
              <a:rPr lang="en-US" sz="1200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1200" dirty="0" err="1">
                <a:solidFill>
                  <a:schemeClr val="bg1"/>
                </a:solidFill>
                <a:latin typeface="Calibri"/>
                <a:cs typeface="Calibri"/>
              </a:rPr>
              <a:t>Packaging</a:t>
            </a: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  <a:t> depends on how the apples are processed, if at all</a:t>
            </a:r>
          </a:p>
        </p:txBody>
      </p:sp>
      <p:sp>
        <p:nvSpPr>
          <p:cNvPr id="8" name="AutoShape 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59" y="2248492"/>
            <a:ext cx="1904114" cy="1106807"/>
          </a:xfrm>
          <a:prstGeom prst="roundRect">
            <a:avLst>
              <a:gd name="adj" fmla="val 16667"/>
            </a:avLst>
          </a:prstGeom>
          <a:solidFill>
            <a:srgbClr val="404040"/>
          </a:solidFill>
          <a:ln w="25400">
            <a:noFill/>
            <a:round/>
            <a:headEnd/>
            <a:tailEnd/>
          </a:ln>
        </p:spPr>
        <p:txBody>
          <a:bodyPr lIns="137160" rIns="137160"/>
          <a:lstStyle/>
          <a:p>
            <a:pPr>
              <a:spcAft>
                <a:spcPts val="100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Retailing</a:t>
            </a:r>
            <a:br>
              <a:rPr lang="en-US" sz="1200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  <a:t>Apples are sold in a variety of stores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295959" y="3602966"/>
            <a:ext cx="1904114" cy="1106807"/>
          </a:xfrm>
          <a:prstGeom prst="roundRect">
            <a:avLst>
              <a:gd name="adj" fmla="val 16667"/>
            </a:avLst>
          </a:prstGeom>
          <a:solidFill>
            <a:srgbClr val="404040"/>
          </a:solidFill>
          <a:ln w="25400">
            <a:noFill/>
            <a:round/>
            <a:headEnd/>
            <a:tailEnd/>
          </a:ln>
        </p:spPr>
        <p:txBody>
          <a:bodyPr lIns="137160" rIns="137160"/>
          <a:lstStyle/>
          <a:p>
            <a:pPr>
              <a:spcAft>
                <a:spcPts val="100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Preparing</a:t>
            </a:r>
            <a:br>
              <a:rPr lang="en-US" sz="1200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1100" dirty="0">
                <a:solidFill>
                  <a:schemeClr val="bg1"/>
                </a:solidFill>
                <a:latin typeface="Calibri"/>
                <a:cs typeface="Calibri"/>
              </a:rPr>
              <a:t>Apples can be eaten whole, added to salads, cooked in pies, etc.</a:t>
            </a:r>
          </a:p>
          <a:p>
            <a:pPr>
              <a:spcAft>
                <a:spcPts val="1000"/>
              </a:spcAft>
              <a:defRPr/>
            </a:pPr>
            <a:endParaRPr lang="en-US" sz="1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2502692" y="3602966"/>
            <a:ext cx="1904114" cy="1106807"/>
          </a:xfrm>
          <a:prstGeom prst="roundRect">
            <a:avLst>
              <a:gd name="adj" fmla="val 16667"/>
            </a:avLst>
          </a:prstGeom>
          <a:solidFill>
            <a:srgbClr val="404040"/>
          </a:solidFill>
          <a:ln w="25400">
            <a:noFill/>
            <a:round/>
            <a:headEnd/>
            <a:tailEnd/>
          </a:ln>
        </p:spPr>
        <p:txBody>
          <a:bodyPr lIns="137160" rIns="137160"/>
          <a:lstStyle/>
          <a:p>
            <a:pPr>
              <a:spcAft>
                <a:spcPts val="100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Consuming</a:t>
            </a:r>
            <a:br>
              <a:rPr lang="en-US" sz="1200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  <a:t>Apples are eaten</a:t>
            </a: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4711123" y="3602966"/>
            <a:ext cx="1904114" cy="1106807"/>
          </a:xfrm>
          <a:prstGeom prst="roundRect">
            <a:avLst>
              <a:gd name="adj" fmla="val 16667"/>
            </a:avLst>
          </a:prstGeom>
          <a:solidFill>
            <a:srgbClr val="404040"/>
          </a:solidFill>
          <a:ln w="25400">
            <a:noFill/>
            <a:round/>
            <a:headEnd/>
            <a:tailEnd/>
          </a:ln>
        </p:spPr>
        <p:txBody>
          <a:bodyPr lIns="137160" rIns="137160"/>
          <a:lstStyle/>
          <a:p>
            <a:pPr>
              <a:spcAft>
                <a:spcPts val="100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Disposing</a:t>
            </a:r>
            <a:br>
              <a:rPr lang="en-US" sz="1200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1100" dirty="0">
                <a:solidFill>
                  <a:schemeClr val="bg1"/>
                </a:solidFill>
                <a:latin typeface="Calibri"/>
                <a:cs typeface="Calibri"/>
              </a:rPr>
              <a:t>Throughout the life cycle, some apples and parts of apples are discarded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922957" y="3604367"/>
            <a:ext cx="1904114" cy="1105407"/>
          </a:xfrm>
          <a:prstGeom prst="roundRect">
            <a:avLst>
              <a:gd name="adj" fmla="val 16667"/>
            </a:avLst>
          </a:prstGeom>
          <a:solidFill>
            <a:srgbClr val="404040"/>
          </a:solidFill>
          <a:ln w="25400">
            <a:noFill/>
            <a:round/>
            <a:headEnd/>
            <a:tailEnd/>
          </a:ln>
        </p:spPr>
        <p:txBody>
          <a:bodyPr lIns="137160" rIns="137160"/>
          <a:lstStyle/>
          <a:p>
            <a:pPr>
              <a:spcAft>
                <a:spcPts val="100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Composting</a:t>
            </a:r>
            <a:br>
              <a:rPr lang="en-US" sz="1200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1100" dirty="0">
                <a:solidFill>
                  <a:schemeClr val="bg1"/>
                </a:solidFill>
                <a:latin typeface="Calibri"/>
                <a:cs typeface="Calibri"/>
              </a:rPr>
              <a:t>Discarded apples can be composted and used to help more apples grow</a:t>
            </a:r>
          </a:p>
        </p:txBody>
      </p:sp>
      <p:sp>
        <p:nvSpPr>
          <p:cNvPr id="37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972" y="3934989"/>
            <a:ext cx="463581" cy="547106"/>
          </a:xfrm>
          <a:prstGeom prst="rightArrow">
            <a:avLst>
              <a:gd name="adj1" fmla="val 45139"/>
              <a:gd name="adj2" fmla="val 54206"/>
            </a:avLst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34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419459" y="2505354"/>
            <a:ext cx="503498" cy="547106"/>
          </a:xfrm>
          <a:prstGeom prst="rightArrow">
            <a:avLst>
              <a:gd name="adj1" fmla="val 45139"/>
              <a:gd name="adj2" fmla="val 46672"/>
            </a:avLst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31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020619" y="2505354"/>
            <a:ext cx="482073" cy="547106"/>
          </a:xfrm>
          <a:prstGeom prst="rightArrow">
            <a:avLst>
              <a:gd name="adj1" fmla="val 45139"/>
              <a:gd name="adj2" fmla="val 46672"/>
            </a:avLst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23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227778" y="2505354"/>
            <a:ext cx="483345" cy="547106"/>
          </a:xfrm>
          <a:prstGeom prst="rightArrow">
            <a:avLst>
              <a:gd name="adj1" fmla="val 45139"/>
              <a:gd name="adj2" fmla="val 46672"/>
            </a:avLst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40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690952" y="1828001"/>
            <a:ext cx="302301" cy="664739"/>
          </a:xfrm>
          <a:prstGeom prst="rightArrow">
            <a:avLst>
              <a:gd name="adj1" fmla="val 45139"/>
              <a:gd name="adj2" fmla="val 68891"/>
            </a:avLst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28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5236" y="1161275"/>
            <a:ext cx="457699" cy="547106"/>
          </a:xfrm>
          <a:prstGeom prst="rightArrow">
            <a:avLst>
              <a:gd name="adj1" fmla="val 45139"/>
              <a:gd name="adj2" fmla="val 46672"/>
            </a:avLst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32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96831" y="3174080"/>
            <a:ext cx="302301" cy="664739"/>
          </a:xfrm>
          <a:prstGeom prst="rightArrow">
            <a:avLst>
              <a:gd name="adj1" fmla="val 45139"/>
              <a:gd name="adj2" fmla="val 68891"/>
            </a:avLst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2" name="AutoShape 5">
            <a:extLst>
              <a:ext uri="{FF2B5EF4-FFF2-40B4-BE49-F238E27FC236}">
                <a16:creationId xmlns:a16="http://schemas.microsoft.com/office/drawing/2014/main" id="{1CC19475-D80C-4CF2-B990-2AE83E7D1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4467" y="3934989"/>
            <a:ext cx="463581" cy="547106"/>
          </a:xfrm>
          <a:prstGeom prst="rightArrow">
            <a:avLst>
              <a:gd name="adj1" fmla="val 45139"/>
              <a:gd name="adj2" fmla="val 54206"/>
            </a:avLst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16" name="AutoShape 5">
            <a:extLst>
              <a:ext uri="{FF2B5EF4-FFF2-40B4-BE49-F238E27FC236}">
                <a16:creationId xmlns:a16="http://schemas.microsoft.com/office/drawing/2014/main" id="{BADD4069-6EF0-FBBF-7CFE-20E082E82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5236" y="3934989"/>
            <a:ext cx="463581" cy="547106"/>
          </a:xfrm>
          <a:prstGeom prst="rightArrow">
            <a:avLst>
              <a:gd name="adj1" fmla="val 45139"/>
              <a:gd name="adj2" fmla="val 54206"/>
            </a:avLst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17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0072" y="1161275"/>
            <a:ext cx="458481" cy="547106"/>
          </a:xfrm>
          <a:prstGeom prst="rightArrow">
            <a:avLst>
              <a:gd name="adj1" fmla="val 45139"/>
              <a:gd name="adj2" fmla="val 46672"/>
            </a:avLst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20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805" y="1161275"/>
            <a:ext cx="458907" cy="547106"/>
          </a:xfrm>
          <a:prstGeom prst="rightArrow">
            <a:avLst>
              <a:gd name="adj1" fmla="val 45139"/>
              <a:gd name="adj2" fmla="val 46672"/>
            </a:avLst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13360" y="4737150"/>
            <a:ext cx="8778240" cy="2603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Adapted, with permission, from </a:t>
            </a:r>
            <a:r>
              <a:rPr lang="en-US" i="1" dirty="0">
                <a:solidFill>
                  <a:schemeClr val="bg1"/>
                </a:solidFill>
                <a:latin typeface="Calibri"/>
                <a:cs typeface="Calibri"/>
              </a:rPr>
              <a:t>Discovering the Food System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r>
              <a:rPr lang="en-US" i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www.hort.cornell.edu/foodsys/.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Photo credit: Apple and Pear Australia Ltd. Flickr. Creative Commons CC-BY 2.0.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9835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98" y="907"/>
            <a:ext cx="9150098" cy="5148072"/>
          </a:xfrm>
          <a:prstGeom prst="rect">
            <a:avLst/>
          </a:prstGeom>
        </p:spPr>
      </p:pic>
      <p:sp>
        <p:nvSpPr>
          <p:cNvPr id="27" name="Rectangle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573"/>
            <a:ext cx="9144001" cy="5143499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3360" y="205978"/>
            <a:ext cx="8473440" cy="5799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25" tIns="91425" rIns="91425" bIns="91425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lang="en-US" sz="3600" b="1" i="0" u="none" strike="noStrike" cap="none" baseline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2pPr>
            <a:lvl3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3pPr>
            <a:lvl4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4pPr>
            <a:lvl5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5pPr>
            <a:lvl6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6pPr>
            <a:lvl7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7pPr>
            <a:lvl8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8pPr>
            <a:lvl9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uLnTx/>
                <a:uFillTx/>
                <a:latin typeface="Calibri"/>
                <a:ea typeface="Arial"/>
                <a:cs typeface="Calibri"/>
                <a:sym typeface="Arial"/>
                <a:rtl val="0"/>
              </a:rPr>
              <a:t>Broiler Chicken Supply Chain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02990" y="995209"/>
            <a:ext cx="1848315" cy="979029"/>
          </a:xfrm>
          <a:prstGeom prst="roundRect">
            <a:avLst>
              <a:gd name="adj" fmla="val 16667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Soy growing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3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1303" y="1222947"/>
            <a:ext cx="293751" cy="483945"/>
          </a:xfrm>
          <a:prstGeom prst="rightArrow">
            <a:avLst>
              <a:gd name="adj1" fmla="val 45139"/>
              <a:gd name="adj2" fmla="val 46672"/>
            </a:avLst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29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 rot="2400000">
            <a:off x="4109910" y="1792768"/>
            <a:ext cx="577011" cy="445229"/>
          </a:xfrm>
          <a:prstGeom prst="rightArrow">
            <a:avLst>
              <a:gd name="adj1" fmla="val 45139"/>
              <a:gd name="adj2" fmla="val 46672"/>
            </a:avLst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445055" y="995209"/>
            <a:ext cx="1848315" cy="979029"/>
          </a:xfrm>
          <a:prstGeom prst="roundRect">
            <a:avLst>
              <a:gd name="adj" fmla="val 16667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Soy harvesting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4588770" y="2184649"/>
            <a:ext cx="1848315" cy="979029"/>
          </a:xfrm>
          <a:prstGeom prst="roundRect">
            <a:avLst>
              <a:gd name="adj" fmla="val 16667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Poultry feed processing</a:t>
            </a:r>
            <a:endParaRPr lang="en-US" sz="1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4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7084" y="2456415"/>
            <a:ext cx="295401" cy="483945"/>
          </a:xfrm>
          <a:prstGeom prst="rightArrow">
            <a:avLst>
              <a:gd name="adj1" fmla="val 45139"/>
              <a:gd name="adj2" fmla="val 46672"/>
            </a:avLst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6735786" y="2184649"/>
            <a:ext cx="1848315" cy="977792"/>
          </a:xfrm>
          <a:prstGeom prst="roundRect">
            <a:avLst>
              <a:gd name="adj" fmla="val 16667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  <a:round/>
            <a:headEnd/>
            <a:tailEnd/>
          </a:ln>
        </p:spPr>
        <p:txBody>
          <a:bodyPr lIns="45720" rIns="45720"/>
          <a:lstStyle/>
          <a:p>
            <a:pPr>
              <a:spcAft>
                <a:spcPts val="100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Poultry producing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6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4101" y="2456945"/>
            <a:ext cx="488484" cy="483945"/>
          </a:xfrm>
          <a:prstGeom prst="rightArrow">
            <a:avLst>
              <a:gd name="adj1" fmla="val 45139"/>
              <a:gd name="adj2" fmla="val 46672"/>
            </a:avLst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3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 rot="2400000">
            <a:off x="6224007" y="1745374"/>
            <a:ext cx="624607" cy="445229"/>
          </a:xfrm>
          <a:prstGeom prst="rightArrow">
            <a:avLst>
              <a:gd name="adj1" fmla="val 45139"/>
              <a:gd name="adj2" fmla="val 46672"/>
            </a:avLst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603624" y="995209"/>
            <a:ext cx="1848315" cy="977792"/>
          </a:xfrm>
          <a:prstGeom prst="roundRect">
            <a:avLst>
              <a:gd name="adj" fmla="val 16667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Chick hatchery producing</a:t>
            </a:r>
          </a:p>
        </p:txBody>
      </p:sp>
      <p:sp>
        <p:nvSpPr>
          <p:cNvPr id="21" name="AutoShape 7">
            <a:extLst>
              <a:ext uri="{FF2B5EF4-FFF2-40B4-BE49-F238E27FC236}">
                <a16:creationId xmlns:a16="http://schemas.microsoft.com/office/drawing/2014/main" id="{5320D9DC-A51C-5F7A-3E60-5721E6191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485" y="2184649"/>
            <a:ext cx="1848315" cy="977792"/>
          </a:xfrm>
          <a:prstGeom prst="roundRect">
            <a:avLst>
              <a:gd name="adj" fmla="val 16667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  <a:round/>
            <a:headEnd/>
            <a:tailEnd/>
          </a:ln>
        </p:spPr>
        <p:txBody>
          <a:bodyPr lIns="45720" rIns="45720"/>
          <a:lstStyle/>
          <a:p>
            <a:pPr>
              <a:spcAft>
                <a:spcPts val="100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Poultry producing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2" name="AutoShape 5">
            <a:extLst>
              <a:ext uri="{FF2B5EF4-FFF2-40B4-BE49-F238E27FC236}">
                <a16:creationId xmlns:a16="http://schemas.microsoft.com/office/drawing/2014/main" id="{98ED2555-7A48-2656-EC64-9C5F52BCE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0800" y="2456945"/>
            <a:ext cx="488484" cy="483945"/>
          </a:xfrm>
          <a:prstGeom prst="rightArrow">
            <a:avLst>
              <a:gd name="adj1" fmla="val 45139"/>
              <a:gd name="adj2" fmla="val 46672"/>
            </a:avLst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16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1305" y="2456415"/>
            <a:ext cx="288328" cy="483945"/>
          </a:xfrm>
          <a:prstGeom prst="rightArrow">
            <a:avLst>
              <a:gd name="adj1" fmla="val 45139"/>
              <a:gd name="adj2" fmla="val 46672"/>
            </a:avLst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02990" y="2184649"/>
            <a:ext cx="1848315" cy="979029"/>
          </a:xfrm>
          <a:prstGeom prst="roundRect">
            <a:avLst>
              <a:gd name="adj" fmla="val 16667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Corn growing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9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5562" y="2456415"/>
            <a:ext cx="421558" cy="483945"/>
          </a:xfrm>
          <a:prstGeom prst="rightArrow">
            <a:avLst>
              <a:gd name="adj1" fmla="val 45139"/>
              <a:gd name="adj2" fmla="val 46672"/>
            </a:avLst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2445055" y="2184649"/>
            <a:ext cx="1848315" cy="979029"/>
          </a:xfrm>
          <a:prstGeom prst="roundRect">
            <a:avLst>
              <a:gd name="adj" fmla="val 16667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Corn harvesting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C4013B80-B7AC-BCF1-7A14-5584E2A35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9116" y="2184162"/>
            <a:ext cx="1848315" cy="979029"/>
          </a:xfrm>
          <a:prstGeom prst="roundRect">
            <a:avLst>
              <a:gd name="adj" fmla="val 16667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Poultry feed processing</a:t>
            </a:r>
            <a:endParaRPr lang="en-US" sz="1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7" name="AutoShape 5">
            <a:extLst>
              <a:ext uri="{FF2B5EF4-FFF2-40B4-BE49-F238E27FC236}">
                <a16:creationId xmlns:a16="http://schemas.microsoft.com/office/drawing/2014/main" id="{A6D9830B-3564-19F1-F476-8ACF66CE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7430" y="2455928"/>
            <a:ext cx="295401" cy="483945"/>
          </a:xfrm>
          <a:prstGeom prst="rightArrow">
            <a:avLst>
              <a:gd name="adj1" fmla="val 45139"/>
              <a:gd name="adj2" fmla="val 46672"/>
            </a:avLst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79D59BE2-3359-1923-8033-1443C5BC1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485" y="2187716"/>
            <a:ext cx="1848315" cy="977792"/>
          </a:xfrm>
          <a:prstGeom prst="roundRect">
            <a:avLst>
              <a:gd name="adj" fmla="val 16667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  <a:round/>
            <a:headEnd/>
            <a:tailEnd/>
          </a:ln>
        </p:spPr>
        <p:txBody>
          <a:bodyPr lIns="45720" rIns="45720"/>
          <a:lstStyle/>
          <a:p>
            <a:pPr>
              <a:spcAft>
                <a:spcPts val="100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Poultry producing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0" name="AutoShape 5">
            <a:extLst>
              <a:ext uri="{FF2B5EF4-FFF2-40B4-BE49-F238E27FC236}">
                <a16:creationId xmlns:a16="http://schemas.microsoft.com/office/drawing/2014/main" id="{254A339F-621C-0EA7-D03F-FEA71A82E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0800" y="2460012"/>
            <a:ext cx="488484" cy="483945"/>
          </a:xfrm>
          <a:prstGeom prst="rightArrow">
            <a:avLst>
              <a:gd name="adj1" fmla="val 45139"/>
              <a:gd name="adj2" fmla="val 46672"/>
            </a:avLst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32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 rot="19200000">
            <a:off x="4044229" y="3172002"/>
            <a:ext cx="654300" cy="445229"/>
          </a:xfrm>
          <a:prstGeom prst="rightArrow">
            <a:avLst>
              <a:gd name="adj1" fmla="val 45139"/>
              <a:gd name="adj2" fmla="val 46672"/>
            </a:avLst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445055" y="3382753"/>
            <a:ext cx="1848315" cy="979029"/>
          </a:xfrm>
          <a:prstGeom prst="roundRect">
            <a:avLst>
              <a:gd name="adj" fmla="val 16667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Fish harvesting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13360" y="4737150"/>
            <a:ext cx="8778240" cy="260350"/>
          </a:xfrm>
        </p:spPr>
        <p:txBody>
          <a:bodyPr/>
          <a:lstStyle/>
          <a:p>
            <a:pPr lvl="3"/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Distribution steps not shown. Adapted from Pelletier N. Environmental performance in the US broiler poultry sector: Life cycle energy use and greenhouse gas, ozone depleting, acidifying and </a:t>
            </a:r>
            <a:r>
              <a:rPr lang="en-US" dirty="0" err="1">
                <a:solidFill>
                  <a:schemeClr val="bg1"/>
                </a:solidFill>
                <a:latin typeface="Calibri"/>
                <a:cs typeface="Calibri"/>
              </a:rPr>
              <a:t>eutrophying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  emissions. </a:t>
            </a:r>
            <a:r>
              <a:rPr lang="en-US" i="1" dirty="0">
                <a:solidFill>
                  <a:schemeClr val="bg1"/>
                </a:solidFill>
                <a:latin typeface="Calibri"/>
                <a:cs typeface="Calibri"/>
              </a:rPr>
              <a:t>Agricultural Systems,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 2008; 98, 67-73. Photo credit: Farm Sanctuary. www.farmsanctuary.org.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F4501BC8-C53B-5349-A154-276DC7E07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9116" y="2184263"/>
            <a:ext cx="1848315" cy="979029"/>
          </a:xfrm>
          <a:prstGeom prst="roundRect">
            <a:avLst>
              <a:gd name="adj" fmla="val 16667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Poultry feed processing</a:t>
            </a:r>
            <a:endParaRPr lang="en-US" sz="1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3" name="AutoShape 5">
            <a:extLst>
              <a:ext uri="{FF2B5EF4-FFF2-40B4-BE49-F238E27FC236}">
                <a16:creationId xmlns:a16="http://schemas.microsoft.com/office/drawing/2014/main" id="{B8FCE780-5535-23E4-02AF-DE2A1A0DA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7430" y="2456029"/>
            <a:ext cx="295401" cy="483945"/>
          </a:xfrm>
          <a:prstGeom prst="rightArrow">
            <a:avLst>
              <a:gd name="adj1" fmla="val 45139"/>
              <a:gd name="adj2" fmla="val 46672"/>
            </a:avLst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45" name="AutoShape 7">
            <a:extLst>
              <a:ext uri="{FF2B5EF4-FFF2-40B4-BE49-F238E27FC236}">
                <a16:creationId xmlns:a16="http://schemas.microsoft.com/office/drawing/2014/main" id="{CFB7A27C-0DF5-ABE9-D901-E38E88576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485" y="2184649"/>
            <a:ext cx="1848315" cy="977792"/>
          </a:xfrm>
          <a:prstGeom prst="roundRect">
            <a:avLst>
              <a:gd name="adj" fmla="val 16667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  <a:round/>
            <a:headEnd/>
            <a:tailEnd/>
          </a:ln>
        </p:spPr>
        <p:txBody>
          <a:bodyPr lIns="45720" rIns="45720"/>
          <a:lstStyle/>
          <a:p>
            <a:pPr>
              <a:spcAft>
                <a:spcPts val="100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Poultry producing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6" name="AutoShape 5">
            <a:extLst>
              <a:ext uri="{FF2B5EF4-FFF2-40B4-BE49-F238E27FC236}">
                <a16:creationId xmlns:a16="http://schemas.microsoft.com/office/drawing/2014/main" id="{0CC7085A-180B-15EE-21E0-E1321534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0800" y="2456945"/>
            <a:ext cx="488484" cy="483945"/>
          </a:xfrm>
          <a:prstGeom prst="rightArrow">
            <a:avLst>
              <a:gd name="adj1" fmla="val 45139"/>
              <a:gd name="adj2" fmla="val 46672"/>
            </a:avLst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28" name="Rectangle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48934" y="3497836"/>
            <a:ext cx="3195066" cy="999777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012180" y="3556443"/>
            <a:ext cx="30604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600" dirty="0">
                <a:solidFill>
                  <a:srgbClr val="FFFFFF"/>
                </a:solidFill>
                <a:latin typeface="Calibri"/>
                <a:cs typeface="Calibri"/>
              </a:rPr>
              <a:t>This example represents  the prevailing industrial model of poultry production in the U.S.  </a:t>
            </a:r>
          </a:p>
        </p:txBody>
      </p:sp>
    </p:spTree>
    <p:extLst>
      <p:ext uri="{BB962C8B-B14F-4D97-AF65-F5344CB8AC3E}">
        <p14:creationId xmlns:p14="http://schemas.microsoft.com/office/powerpoint/2010/main" val="319006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98" y="907"/>
            <a:ext cx="9150098" cy="5148072"/>
          </a:xfrm>
          <a:prstGeom prst="rect">
            <a:avLst/>
          </a:prstGeom>
        </p:spPr>
      </p:pic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573"/>
            <a:ext cx="9144001" cy="5143499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3"/>
          <p:cNvSpPr txBox="1">
            <a:spLocks noGrp="1"/>
          </p:cNvSpPr>
          <p:nvPr>
            <p:ph type="title" idx="4294967295"/>
          </p:nvPr>
        </p:nvSpPr>
        <p:spPr>
          <a:xfrm>
            <a:off x="213360" y="205978"/>
            <a:ext cx="8473440" cy="5799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25" tIns="91425" rIns="91425" bIns="91425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lang="en-US" sz="3600" b="1" i="0" u="none" strike="noStrike" cap="none" baseline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2pPr>
            <a:lvl3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3pPr>
            <a:lvl4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4pPr>
            <a:lvl5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5pPr>
            <a:lvl6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6pPr>
            <a:lvl7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7pPr>
            <a:lvl8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8pPr>
            <a:lvl9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uLnTx/>
                <a:uFillTx/>
                <a:latin typeface="Calibri"/>
                <a:ea typeface="Arial"/>
                <a:cs typeface="Calibri"/>
                <a:sym typeface="Arial"/>
                <a:rtl val="0"/>
              </a:rPr>
              <a:t>Broiler Chicken Supply Chain (continued)</a:t>
            </a:r>
          </a:p>
        </p:txBody>
      </p:sp>
      <p:sp>
        <p:nvSpPr>
          <p:cNvPr id="17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57" y="2449379"/>
            <a:ext cx="265761" cy="471413"/>
          </a:xfrm>
          <a:prstGeom prst="rightArrow">
            <a:avLst>
              <a:gd name="adj1" fmla="val 45139"/>
              <a:gd name="adj2" fmla="val 46672"/>
            </a:avLst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37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572" y="2449379"/>
            <a:ext cx="265761" cy="471413"/>
          </a:xfrm>
          <a:prstGeom prst="rightArrow">
            <a:avLst>
              <a:gd name="adj1" fmla="val 45139"/>
              <a:gd name="adj2" fmla="val 46672"/>
            </a:avLst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38" name="AutoShape 4"/>
          <p:cNvSpPr>
            <a:spLocks noChangeArrowheads="1"/>
          </p:cNvSpPr>
          <p:nvPr/>
        </p:nvSpPr>
        <p:spPr bwMode="auto">
          <a:xfrm>
            <a:off x="620118" y="2184649"/>
            <a:ext cx="1800455" cy="953679"/>
          </a:xfrm>
          <a:prstGeom prst="roundRect">
            <a:avLst>
              <a:gd name="adj" fmla="val 16667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Processing</a:t>
            </a:r>
            <a:b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</a:b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4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6789" y="2449379"/>
            <a:ext cx="287751" cy="471413"/>
          </a:xfrm>
          <a:prstGeom prst="rightArrow">
            <a:avLst>
              <a:gd name="adj1" fmla="val 45139"/>
              <a:gd name="adj2" fmla="val 46672"/>
            </a:avLst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auto">
          <a:xfrm>
            <a:off x="2686334" y="2184649"/>
            <a:ext cx="1800455" cy="953679"/>
          </a:xfrm>
          <a:prstGeom prst="roundRect">
            <a:avLst>
              <a:gd name="adj" fmla="val 16667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Retailing</a:t>
            </a:r>
            <a:b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</a:b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1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4996" y="2449379"/>
            <a:ext cx="311348" cy="471413"/>
          </a:xfrm>
          <a:prstGeom prst="rightArrow">
            <a:avLst>
              <a:gd name="adj1" fmla="val 45139"/>
              <a:gd name="adj2" fmla="val 46672"/>
            </a:avLst>
          </a:prstGeom>
          <a:solidFill>
            <a:schemeClr val="bg1">
              <a:lumMod val="8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4774541" y="2184649"/>
            <a:ext cx="1800455" cy="953679"/>
          </a:xfrm>
          <a:prstGeom prst="roundRect">
            <a:avLst>
              <a:gd name="adj" fmla="val 16667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Preparing</a:t>
            </a:r>
            <a:b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</a:br>
            <a:endParaRPr lang="en-US" sz="1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6886345" y="2185854"/>
            <a:ext cx="1800455" cy="952474"/>
          </a:xfrm>
          <a:prstGeom prst="roundRect">
            <a:avLst>
              <a:gd name="adj" fmla="val 16667"/>
            </a:avLst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round/>
            <a:headEnd/>
            <a:tailEnd/>
          </a:ln>
        </p:spPr>
        <p:txBody>
          <a:bodyPr lIns="45720" rIns="45720"/>
          <a:lstStyle/>
          <a:p>
            <a:pPr>
              <a:spcAft>
                <a:spcPts val="100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  <a:t>Consuming</a:t>
            </a:r>
            <a:br>
              <a:rPr lang="en-US" sz="1400" b="1" dirty="0">
                <a:solidFill>
                  <a:schemeClr val="bg1"/>
                </a:solidFill>
                <a:latin typeface="Calibri"/>
                <a:cs typeface="Calibri"/>
              </a:rPr>
            </a:b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8" name="Rectangle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0606" y="3497836"/>
            <a:ext cx="4293394" cy="999777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950555" y="3556443"/>
            <a:ext cx="41220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600" dirty="0">
                <a:solidFill>
                  <a:srgbClr val="FFFFFF"/>
                </a:solidFill>
                <a:latin typeface="Calibri"/>
                <a:cs typeface="Calibri"/>
              </a:rPr>
              <a:t>In this example, the chicken is minimally processed. Foods such as chicken nuggets would require additional processing steps.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13358" y="4737150"/>
            <a:ext cx="8778241" cy="260350"/>
          </a:xfrm>
        </p:spPr>
        <p:txBody>
          <a:bodyPr/>
          <a:lstStyle/>
          <a:p>
            <a:pPr lvl="3"/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Distribution steps not shown. Adapted from Pelletier N. Environmental performance in the US broiler poultry sector: Life cycle energy use and greenhouse gas, ozone depleting, acidifying and </a:t>
            </a:r>
            <a:r>
              <a:rPr lang="en-US" dirty="0" err="1">
                <a:solidFill>
                  <a:schemeClr val="bg1"/>
                </a:solidFill>
                <a:latin typeface="Calibri"/>
                <a:cs typeface="Calibri"/>
              </a:rPr>
              <a:t>eutrophying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  emissions. </a:t>
            </a:r>
            <a:r>
              <a:rPr lang="en-US" i="1" dirty="0">
                <a:solidFill>
                  <a:schemeClr val="bg1"/>
                </a:solidFill>
                <a:latin typeface="Calibri"/>
                <a:cs typeface="Calibri"/>
              </a:rPr>
              <a:t>Agricultural Systems,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 2008; 98, 67-73. Photo credit: Farm Sanctuary. www.farmsanctuary.org.</a:t>
            </a:r>
          </a:p>
        </p:txBody>
      </p:sp>
    </p:spTree>
    <p:extLst>
      <p:ext uri="{BB962C8B-B14F-4D97-AF65-F5344CB8AC3E}">
        <p14:creationId xmlns:p14="http://schemas.microsoft.com/office/powerpoint/2010/main" val="368372537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slide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1398</TotalTime>
  <Words>482</Words>
  <Application>Microsoft Macintosh PowerPoint</Application>
  <PresentationFormat>On-screen Show (16:9)</PresentationFormat>
  <Paragraphs>60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presentation slides</vt:lpstr>
      <vt:lpstr>Lesson A Exploring the  Food System</vt:lpstr>
      <vt:lpstr>FoodSpan Infographic</vt:lpstr>
      <vt:lpstr>John Muir quote</vt:lpstr>
      <vt:lpstr>Washington Apple Supply Chain</vt:lpstr>
      <vt:lpstr>Broiler Chicken Supply Chain</vt:lpstr>
      <vt:lpstr>Broiler Chicken Supply Chain (continued)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Foodspan-Lesson A-Exploring the  Food System</dc:title>
  <dc:subject/>
  <dc:creator>Kim, Brent F.</dc:creator>
  <cp:keywords/>
  <dc:description/>
  <cp:lastModifiedBy>Michael Milli</cp:lastModifiedBy>
  <cp:revision>68</cp:revision>
  <dcterms:modified xsi:type="dcterms:W3CDTF">2023-08-01T20:51:36Z</dcterms:modified>
  <cp:category/>
</cp:coreProperties>
</file>