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8"/>
  </p:notesMasterIdLst>
  <p:sldIdLst>
    <p:sldId id="262" r:id="rId2"/>
    <p:sldId id="257" r:id="rId3"/>
    <p:sldId id="263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n O'Donnell" initials="" lastIdx="2" clrIdx="0"/>
  <p:cmAuthor id="1" name="Aaron O'Donnell" initials="AO" lastIdx="2" clrIdx="1"/>
  <p:cmAuthor id="2" name="Burke, Margaret" initials="BM" lastIdx="1" clrIdx="2"/>
  <p:cmAuthor id="3" name="Michael Milli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3D1199-352C-D34B-8056-48A4375AFC3A}" v="1" dt="2023-08-01T16:54:58.597"/>
    <p1510:client id="{7561C9A7-DE20-2648-9604-8BED8D0AD244}" v="1" dt="2023-08-01T20:52:30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1" autoAdjust="0"/>
    <p:restoredTop sz="85850" autoAdjust="0"/>
  </p:normalViewPr>
  <p:slideViewPr>
    <p:cSldViewPr snapToGrid="0" snapToObjects="1">
      <p:cViewPr varScale="1">
        <p:scale>
          <a:sx n="145" d="100"/>
          <a:sy n="145" d="100"/>
        </p:scale>
        <p:origin x="1328" y="184"/>
      </p:cViewPr>
      <p:guideLst>
        <p:guide orient="horz" pos="1620"/>
        <p:guide pos="2880"/>
        <p:guide orient="horz" pos="15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illi" userId="f9ed79f1-1bf2-48ef-81ee-36084a0b1cf3" providerId="ADAL" clId="{733D1199-352C-D34B-8056-48A4375AFC3A}"/>
    <pc:docChg chg="undo custSel modSld">
      <pc:chgData name="Michael Milli" userId="f9ed79f1-1bf2-48ef-81ee-36084a0b1cf3" providerId="ADAL" clId="{733D1199-352C-D34B-8056-48A4375AFC3A}" dt="2023-08-01T17:18:48.758" v="698" actId="13244"/>
      <pc:docMkLst>
        <pc:docMk/>
      </pc:docMkLst>
      <pc:sldChg chg="addSp delSp modSp mod">
        <pc:chgData name="Michael Milli" userId="f9ed79f1-1bf2-48ef-81ee-36084a0b1cf3" providerId="ADAL" clId="{733D1199-352C-D34B-8056-48A4375AFC3A}" dt="2023-08-01T17:18:48.758" v="698" actId="13244"/>
        <pc:sldMkLst>
          <pc:docMk/>
          <pc:sldMk cId="0" sldId="257"/>
        </pc:sldMkLst>
        <pc:spChg chg="add del mod ord">
          <ac:chgData name="Michael Milli" userId="f9ed79f1-1bf2-48ef-81ee-36084a0b1cf3" providerId="ADAL" clId="{733D1199-352C-D34B-8056-48A4375AFC3A}" dt="2023-08-01T17:18:17.172" v="669" actId="478"/>
          <ac:spMkLst>
            <pc:docMk/>
            <pc:sldMk cId="0" sldId="257"/>
            <ac:spMk id="3" creationId="{BD390AF6-C474-F715-F8A1-73ABAFC8783C}"/>
          </ac:spMkLst>
        </pc:spChg>
        <pc:spChg chg="mod">
          <ac:chgData name="Michael Milli" userId="f9ed79f1-1bf2-48ef-81ee-36084a0b1cf3" providerId="ADAL" clId="{733D1199-352C-D34B-8056-48A4375AFC3A}" dt="2023-08-01T17:18:21.070" v="670" actId="14100"/>
          <ac:spMkLst>
            <pc:docMk/>
            <pc:sldMk cId="0" sldId="257"/>
            <ac:spMk id="4" creationId="{00000000-0000-0000-0000-000000000000}"/>
          </ac:spMkLst>
        </pc:spChg>
        <pc:spChg chg="add mod ord">
          <ac:chgData name="Michael Milli" userId="f9ed79f1-1bf2-48ef-81ee-36084a0b1cf3" providerId="ADAL" clId="{733D1199-352C-D34B-8056-48A4375AFC3A}" dt="2023-08-01T17:18:48.758" v="698" actId="13244"/>
          <ac:spMkLst>
            <pc:docMk/>
            <pc:sldMk cId="0" sldId="257"/>
            <ac:spMk id="6" creationId="{77554C9D-B9A7-924F-4204-11AD50B942D8}"/>
          </ac:spMkLst>
        </pc:spChg>
        <pc:spChg chg="mod ord">
          <ac:chgData name="Michael Milli" userId="f9ed79f1-1bf2-48ef-81ee-36084a0b1cf3" providerId="ADAL" clId="{733D1199-352C-D34B-8056-48A4375AFC3A}" dt="2023-08-01T16:58:36.683" v="100" actId="13244"/>
          <ac:spMkLst>
            <pc:docMk/>
            <pc:sldMk cId="0" sldId="257"/>
            <ac:spMk id="12" creationId="{00000000-0000-0000-0000-000000000000}"/>
          </ac:spMkLst>
        </pc:spChg>
        <pc:picChg chg="mod ord">
          <ac:chgData name="Michael Milli" userId="f9ed79f1-1bf2-48ef-81ee-36084a0b1cf3" providerId="ADAL" clId="{733D1199-352C-D34B-8056-48A4375AFC3A}" dt="2023-08-01T16:58:33.515" v="99" actId="13244"/>
          <ac:picMkLst>
            <pc:docMk/>
            <pc:sldMk cId="0" sldId="257"/>
            <ac:picMk id="2" creationId="{00000000-0000-0000-0000-000000000000}"/>
          </ac:picMkLst>
        </pc:picChg>
      </pc:sldChg>
      <pc:sldChg chg="addSp modSp mod">
        <pc:chgData name="Michael Milli" userId="f9ed79f1-1bf2-48ef-81ee-36084a0b1cf3" providerId="ADAL" clId="{733D1199-352C-D34B-8056-48A4375AFC3A}" dt="2023-08-01T17:17:35.258" v="644" actId="13244"/>
        <pc:sldMkLst>
          <pc:docMk/>
          <pc:sldMk cId="0" sldId="259"/>
        </pc:sldMkLst>
        <pc:spChg chg="add mod ord">
          <ac:chgData name="Michael Milli" userId="f9ed79f1-1bf2-48ef-81ee-36084a0b1cf3" providerId="ADAL" clId="{733D1199-352C-D34B-8056-48A4375AFC3A}" dt="2023-08-01T17:17:35.258" v="644" actId="13244"/>
          <ac:spMkLst>
            <pc:docMk/>
            <pc:sldMk cId="0" sldId="259"/>
            <ac:spMk id="3" creationId="{22D28C76-4B75-E3FE-B136-52C0F77F451C}"/>
          </ac:spMkLst>
        </pc:spChg>
        <pc:spChg chg="mod ord">
          <ac:chgData name="Michael Milli" userId="f9ed79f1-1bf2-48ef-81ee-36084a0b1cf3" providerId="ADAL" clId="{733D1199-352C-D34B-8056-48A4375AFC3A}" dt="2023-08-01T17:10:07.731" v="426" actId="962"/>
          <ac:spMkLst>
            <pc:docMk/>
            <pc:sldMk cId="0" sldId="259"/>
            <ac:spMk id="7" creationId="{00000000-0000-0000-0000-000000000000}"/>
          </ac:spMkLst>
        </pc:spChg>
        <pc:spChg chg="ord">
          <ac:chgData name="Michael Milli" userId="f9ed79f1-1bf2-48ef-81ee-36084a0b1cf3" providerId="ADAL" clId="{733D1199-352C-D34B-8056-48A4375AFC3A}" dt="2023-08-01T17:10:01.234" v="423" actId="13244"/>
          <ac:spMkLst>
            <pc:docMk/>
            <pc:sldMk cId="0" sldId="259"/>
            <ac:spMk id="9" creationId="{00000000-0000-0000-0000-000000000000}"/>
          </ac:spMkLst>
        </pc:spChg>
        <pc:picChg chg="mod">
          <ac:chgData name="Michael Milli" userId="f9ed79f1-1bf2-48ef-81ee-36084a0b1cf3" providerId="ADAL" clId="{733D1199-352C-D34B-8056-48A4375AFC3A}" dt="2023-08-01T17:09:03.160" v="403" actId="962"/>
          <ac:picMkLst>
            <pc:docMk/>
            <pc:sldMk cId="0" sldId="259"/>
            <ac:picMk id="2" creationId="{00000000-0000-0000-0000-000000000000}"/>
          </ac:picMkLst>
        </pc:picChg>
      </pc:sldChg>
      <pc:sldChg chg="addSp modSp mod">
        <pc:chgData name="Michael Milli" userId="f9ed79f1-1bf2-48ef-81ee-36084a0b1cf3" providerId="ADAL" clId="{733D1199-352C-D34B-8056-48A4375AFC3A}" dt="2023-08-01T17:17:22.256" v="642" actId="13244"/>
        <pc:sldMkLst>
          <pc:docMk/>
          <pc:sldMk cId="0" sldId="260"/>
        </pc:sldMkLst>
        <pc:spChg chg="add mod ord">
          <ac:chgData name="Michael Milli" userId="f9ed79f1-1bf2-48ef-81ee-36084a0b1cf3" providerId="ADAL" clId="{733D1199-352C-D34B-8056-48A4375AFC3A}" dt="2023-08-01T17:17:22.256" v="642" actId="13244"/>
          <ac:spMkLst>
            <pc:docMk/>
            <pc:sldMk cId="0" sldId="260"/>
            <ac:spMk id="3" creationId="{DF74830B-FA79-16C8-D469-4B1B85CACA5A}"/>
          </ac:spMkLst>
        </pc:spChg>
        <pc:spChg chg="mod">
          <ac:chgData name="Michael Milli" userId="f9ed79f1-1bf2-48ef-81ee-36084a0b1cf3" providerId="ADAL" clId="{733D1199-352C-D34B-8056-48A4375AFC3A}" dt="2023-08-01T17:11:07.356" v="446" actId="962"/>
          <ac:spMkLst>
            <pc:docMk/>
            <pc:sldMk cId="0" sldId="260"/>
            <ac:spMk id="9" creationId="{00000000-0000-0000-0000-000000000000}"/>
          </ac:spMkLst>
        </pc:spChg>
        <pc:spChg chg="ord">
          <ac:chgData name="Michael Milli" userId="f9ed79f1-1bf2-48ef-81ee-36084a0b1cf3" providerId="ADAL" clId="{733D1199-352C-D34B-8056-48A4375AFC3A}" dt="2023-08-01T17:11:31.376" v="447" actId="13244"/>
          <ac:spMkLst>
            <pc:docMk/>
            <pc:sldMk cId="0" sldId="260"/>
            <ac:spMk id="11" creationId="{00000000-0000-0000-0000-000000000000}"/>
          </ac:spMkLst>
        </pc:spChg>
        <pc:picChg chg="mod">
          <ac:chgData name="Michael Milli" userId="f9ed79f1-1bf2-48ef-81ee-36084a0b1cf3" providerId="ADAL" clId="{733D1199-352C-D34B-8056-48A4375AFC3A}" dt="2023-08-01T17:12:11.004" v="567" actId="962"/>
          <ac:picMkLst>
            <pc:docMk/>
            <pc:sldMk cId="0" sldId="260"/>
            <ac:picMk id="2" creationId="{00000000-0000-0000-0000-000000000000}"/>
          </ac:picMkLst>
        </pc:picChg>
      </pc:sldChg>
      <pc:sldChg chg="addSp modSp mod">
        <pc:chgData name="Michael Milli" userId="f9ed79f1-1bf2-48ef-81ee-36084a0b1cf3" providerId="ADAL" clId="{733D1199-352C-D34B-8056-48A4375AFC3A}" dt="2023-08-01T17:17:30.421" v="643" actId="13244"/>
        <pc:sldMkLst>
          <pc:docMk/>
          <pc:sldMk cId="0" sldId="261"/>
        </pc:sldMkLst>
        <pc:spChg chg="add mod ord">
          <ac:chgData name="Michael Milli" userId="f9ed79f1-1bf2-48ef-81ee-36084a0b1cf3" providerId="ADAL" clId="{733D1199-352C-D34B-8056-48A4375AFC3A}" dt="2023-08-01T17:17:30.421" v="643" actId="13244"/>
          <ac:spMkLst>
            <pc:docMk/>
            <pc:sldMk cId="0" sldId="261"/>
            <ac:spMk id="2" creationId="{5AAF0AFF-3FD3-E2B7-DDBD-5478F2BE69AF}"/>
          </ac:spMkLst>
        </pc:spChg>
        <pc:spChg chg="mod">
          <ac:chgData name="Michael Milli" userId="f9ed79f1-1bf2-48ef-81ee-36084a0b1cf3" providerId="ADAL" clId="{733D1199-352C-D34B-8056-48A4375AFC3A}" dt="2023-08-01T17:12:27.171" v="604" actId="962"/>
          <ac:spMkLst>
            <pc:docMk/>
            <pc:sldMk cId="0" sldId="261"/>
            <ac:spMk id="14" creationId="{00000000-0000-0000-0000-000000000000}"/>
          </ac:spMkLst>
        </pc:spChg>
        <pc:picChg chg="mod ord">
          <ac:chgData name="Michael Milli" userId="f9ed79f1-1bf2-48ef-81ee-36084a0b1cf3" providerId="ADAL" clId="{733D1199-352C-D34B-8056-48A4375AFC3A}" dt="2023-08-01T17:13:31.893" v="641" actId="13244"/>
          <ac:picMkLst>
            <pc:docMk/>
            <pc:sldMk cId="0" sldId="261"/>
            <ac:picMk id="7" creationId="{00000000-0000-0000-0000-000000000000}"/>
          </ac:picMkLst>
        </pc:picChg>
        <pc:picChg chg="mod">
          <ac:chgData name="Michael Milli" userId="f9ed79f1-1bf2-48ef-81ee-36084a0b1cf3" providerId="ADAL" clId="{733D1199-352C-D34B-8056-48A4375AFC3A}" dt="2023-08-01T17:12:24.064" v="603" actId="962"/>
          <ac:picMkLst>
            <pc:docMk/>
            <pc:sldMk cId="0" sldId="261"/>
            <ac:picMk id="13" creationId="{00000000-0000-0000-0000-000000000000}"/>
          </ac:picMkLst>
        </pc:picChg>
      </pc:sldChg>
      <pc:sldChg chg="modSp mod">
        <pc:chgData name="Michael Milli" userId="f9ed79f1-1bf2-48ef-81ee-36084a0b1cf3" providerId="ADAL" clId="{733D1199-352C-D34B-8056-48A4375AFC3A}" dt="2023-08-01T16:54:22.601" v="29" actId="962"/>
        <pc:sldMkLst>
          <pc:docMk/>
          <pc:sldMk cId="3272670706" sldId="262"/>
        </pc:sldMkLst>
        <pc:spChg chg="mod">
          <ac:chgData name="Michael Milli" userId="f9ed79f1-1bf2-48ef-81ee-36084a0b1cf3" providerId="ADAL" clId="{733D1199-352C-D34B-8056-48A4375AFC3A}" dt="2023-08-01T16:54:02.266" v="0" actId="33553"/>
          <ac:spMkLst>
            <pc:docMk/>
            <pc:sldMk cId="3272670706" sldId="262"/>
            <ac:spMk id="3" creationId="{00000000-0000-0000-0000-000000000000}"/>
          </ac:spMkLst>
        </pc:spChg>
        <pc:spChg chg="mod">
          <ac:chgData name="Michael Milli" userId="f9ed79f1-1bf2-48ef-81ee-36084a0b1cf3" providerId="ADAL" clId="{733D1199-352C-D34B-8056-48A4375AFC3A}" dt="2023-08-01T16:54:09.657" v="1" actId="962"/>
          <ac:spMkLst>
            <pc:docMk/>
            <pc:sldMk cId="3272670706" sldId="262"/>
            <ac:spMk id="4" creationId="{00000000-0000-0000-0000-000000000000}"/>
          </ac:spMkLst>
        </pc:spChg>
        <pc:spChg chg="mod">
          <ac:chgData name="Michael Milli" userId="f9ed79f1-1bf2-48ef-81ee-36084a0b1cf3" providerId="ADAL" clId="{733D1199-352C-D34B-8056-48A4375AFC3A}" dt="2023-08-01T16:54:20.697" v="28" actId="962"/>
          <ac:spMkLst>
            <pc:docMk/>
            <pc:sldMk cId="3272670706" sldId="262"/>
            <ac:spMk id="7" creationId="{00000000-0000-0000-0000-000000000000}"/>
          </ac:spMkLst>
        </pc:spChg>
        <pc:picChg chg="mod">
          <ac:chgData name="Michael Milli" userId="f9ed79f1-1bf2-48ef-81ee-36084a0b1cf3" providerId="ADAL" clId="{733D1199-352C-D34B-8056-48A4375AFC3A}" dt="2023-08-01T16:54:22.601" v="29" actId="962"/>
          <ac:picMkLst>
            <pc:docMk/>
            <pc:sldMk cId="3272670706" sldId="262"/>
            <ac:picMk id="2" creationId="{00000000-0000-0000-0000-000000000000}"/>
          </ac:picMkLst>
        </pc:picChg>
        <pc:picChg chg="mod">
          <ac:chgData name="Michael Milli" userId="f9ed79f1-1bf2-48ef-81ee-36084a0b1cf3" providerId="ADAL" clId="{733D1199-352C-D34B-8056-48A4375AFC3A}" dt="2023-08-01T16:54:15.501" v="27" actId="962"/>
          <ac:picMkLst>
            <pc:docMk/>
            <pc:sldMk cId="3272670706" sldId="262"/>
            <ac:picMk id="9" creationId="{F55A9DBC-A74F-D449-82EE-DD0F2D1010B1}"/>
          </ac:picMkLst>
        </pc:picChg>
      </pc:sldChg>
      <pc:sldChg chg="addSp modSp mod">
        <pc:chgData name="Michael Milli" userId="f9ed79f1-1bf2-48ef-81ee-36084a0b1cf3" providerId="ADAL" clId="{733D1199-352C-D34B-8056-48A4375AFC3A}" dt="2023-08-01T17:17:57.640" v="665" actId="13244"/>
        <pc:sldMkLst>
          <pc:docMk/>
          <pc:sldMk cId="3798486761" sldId="263"/>
        </pc:sldMkLst>
        <pc:spChg chg="add mod ord">
          <ac:chgData name="Michael Milli" userId="f9ed79f1-1bf2-48ef-81ee-36084a0b1cf3" providerId="ADAL" clId="{733D1199-352C-D34B-8056-48A4375AFC3A}" dt="2023-08-01T17:17:57.640" v="665" actId="13244"/>
          <ac:spMkLst>
            <pc:docMk/>
            <pc:sldMk cId="3798486761" sldId="263"/>
            <ac:spMk id="2" creationId="{DF2617E1-7881-DBDB-9969-CCF98FAED53C}"/>
          </ac:spMkLst>
        </pc:spChg>
        <pc:spChg chg="ord">
          <ac:chgData name="Michael Milli" userId="f9ed79f1-1bf2-48ef-81ee-36084a0b1cf3" providerId="ADAL" clId="{733D1199-352C-D34B-8056-48A4375AFC3A}" dt="2023-08-01T17:07:03.836" v="278" actId="13244"/>
          <ac:spMkLst>
            <pc:docMk/>
            <pc:sldMk cId="3798486761" sldId="263"/>
            <ac:spMk id="4" creationId="{00000000-0000-0000-0000-000000000000}"/>
          </ac:spMkLst>
        </pc:spChg>
        <pc:spChg chg="mod ord">
          <ac:chgData name="Michael Milli" userId="f9ed79f1-1bf2-48ef-81ee-36084a0b1cf3" providerId="ADAL" clId="{733D1199-352C-D34B-8056-48A4375AFC3A}" dt="2023-08-01T17:07:05.469" v="279" actId="13244"/>
          <ac:spMkLst>
            <pc:docMk/>
            <pc:sldMk cId="3798486761" sldId="263"/>
            <ac:spMk id="6" creationId="{00000000-0000-0000-0000-000000000000}"/>
          </ac:spMkLst>
        </pc:spChg>
        <pc:picChg chg="mod">
          <ac:chgData name="Michael Milli" userId="f9ed79f1-1bf2-48ef-81ee-36084a0b1cf3" providerId="ADAL" clId="{733D1199-352C-D34B-8056-48A4375AFC3A}" dt="2023-08-01T17:06:36.922" v="276" actId="962"/>
          <ac:picMkLst>
            <pc:docMk/>
            <pc:sldMk cId="3798486761" sldId="263"/>
            <ac:picMk id="3" creationId="{00000000-0000-0000-0000-000000000000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6-06-09T14:00:11.259" idx="1">
    <p:pos x="6000" y="0"/>
    <p:text>This image is from the primer. Does CLF have the full citation?...THIs is a thinkstock image, we do not have the rights to distribute thinkstock images via powerpoint. We can use it as a placeholder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9990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97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861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5723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95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22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64095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2922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/>
              <a:t>Body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69770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lang="en-US" sz="1400" b="0" i="0" u="none" strike="noStrike" cap="none" baseline="0" dirty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5143499"/>
          </a:xfrm>
          <a:prstGeom prst="rect">
            <a:avLst/>
          </a:prstGeom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491" y="-11368"/>
            <a:ext cx="9151489" cy="2194180"/>
          </a:xfrm>
          <a:prstGeom prst="rect">
            <a:avLst/>
          </a:prstGeom>
          <a:solidFill>
            <a:srgbClr val="5DA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sp>
        <p:nvSpPr>
          <p:cNvPr id="3" name="Subtitle 4"/>
          <p:cNvSpPr txBox="1">
            <a:spLocks noGrp="1"/>
          </p:cNvSpPr>
          <p:nvPr>
            <p:ph type="title" idx="4294967295"/>
          </p:nvPr>
        </p:nvSpPr>
        <p:spPr>
          <a:xfrm>
            <a:off x="690762" y="635000"/>
            <a:ext cx="8021437" cy="10472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  <a:rtl val="0"/>
              </a:rPr>
              <a:t>Lesson 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  <a:rtl val="0"/>
              </a:rPr>
              <a:t>Keeping Our Food Safe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9892" y="4917015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>
                <a:solidFill>
                  <a:schemeClr val="bg1"/>
                </a:solidFill>
                <a:latin typeface="Calibri"/>
                <a:cs typeface="Calibri"/>
              </a:rPr>
              <a:t>© 2020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Johns Hopkins University</a:t>
            </a:r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87862" y="284895"/>
            <a:ext cx="1856138" cy="75650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dspan Logo">
            <a:extLst>
              <a:ext uri="{FF2B5EF4-FFF2-40B4-BE49-F238E27FC236}">
                <a16:creationId xmlns:a16="http://schemas.microsoft.com/office/drawing/2014/main" id="{F55A9DBC-A74F-D449-82EE-DD0F2D1010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7862" y="205948"/>
            <a:ext cx="178763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7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554C9D-B9A7-924F-4204-11AD50B9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400"/>
            <a:ext cx="8229600" cy="857400"/>
          </a:xfrm>
        </p:spPr>
        <p:txBody>
          <a:bodyPr lIns="91425" tIns="91425" rIns="91425" bIns="91425" anchor="b" anchorCtr="0"/>
          <a:lstStyle/>
          <a:p>
            <a:r>
              <a:rPr lang="en-US" dirty="0"/>
              <a:t>Cattle Diets </a:t>
            </a:r>
            <a:r>
              <a:rPr lang="en-US"/>
              <a:t>and Pathogens</a:t>
            </a:r>
            <a:endParaRPr lang="en-US" dirty="0"/>
          </a:p>
        </p:txBody>
      </p:sp>
      <p:pic>
        <p:nvPicPr>
          <p:cNvPr id="2" name="Picture 1" descr="Cows in a feed line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0" y="295274"/>
            <a:ext cx="3657600" cy="438912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712841" y="606669"/>
            <a:ext cx="3278759" cy="3831206"/>
          </a:xfrm>
        </p:spPr>
        <p:txBody>
          <a:bodyPr/>
          <a:lstStyle/>
          <a:p>
            <a:pPr lvl="0">
              <a:buClr>
                <a:schemeClr val="dk1"/>
              </a:buClr>
              <a:buSzPct val="25000"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  <a:rtl val="0"/>
              </a:rPr>
              <a:t>Grasses are the natural diet of cattle. 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Feeding them grain changes their gut environment in ways that increase populations of certain pathogens. </a:t>
            </a:r>
            <a:endParaRPr lang="en-US"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buClr>
                <a:srgbClr val="999999"/>
              </a:buClr>
              <a:buSzPct val="25000"/>
            </a:pPr>
            <a:r>
              <a:rPr lang="en-US" dirty="0">
                <a:solidFill>
                  <a:schemeClr val="bg1"/>
                </a:solidFill>
              </a:rPr>
              <a:t>Photo credit: </a:t>
            </a:r>
            <a:r>
              <a:rPr lang="en-US" dirty="0" err="1">
                <a:solidFill>
                  <a:schemeClr val="bg1"/>
                </a:solidFill>
              </a:rPr>
              <a:t>Vanuga</a:t>
            </a:r>
            <a:r>
              <a:rPr lang="en-US" dirty="0">
                <a:solidFill>
                  <a:schemeClr val="bg1"/>
                </a:solidFill>
              </a:rPr>
              <a:t>, Jeff. USDA National Resource Conservation Service, 2012.</a:t>
            </a:r>
            <a:endParaRPr lang="en-US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17E1-7881-DBDB-9969-CCF98FAE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400"/>
            <a:ext cx="8229600" cy="857400"/>
          </a:xfrm>
        </p:spPr>
        <p:txBody>
          <a:bodyPr lIns="91425" tIns="91425" rIns="91425" bIns="91425" anchor="b" anchorCtr="0"/>
          <a:lstStyle/>
          <a:p>
            <a:r>
              <a:rPr lang="en-US" dirty="0"/>
              <a:t>Poultry processing</a:t>
            </a:r>
          </a:p>
        </p:txBody>
      </p:sp>
      <p:pic>
        <p:nvPicPr>
          <p:cNvPr id="3" name="Picture 2" descr="Plucked chicken hanging from processing line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95274"/>
            <a:ext cx="3657600" cy="438912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" y="457200"/>
            <a:ext cx="3416060" cy="3725698"/>
          </a:xfrm>
        </p:spPr>
        <p:txBody>
          <a:bodyPr/>
          <a:lstStyle/>
          <a:p>
            <a:pPr lvl="0"/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Poultry processing plants can operate at very high speeds – up to 140 birds per minute.</a:t>
            </a:r>
          </a:p>
          <a:p>
            <a:pPr lvl="0"/>
            <a:endParaRPr lang="en-US" sz="2400" dirty="0">
              <a:solidFill>
                <a:srgbClr val="FFFFFF"/>
              </a:solidFill>
              <a:latin typeface="Calibri"/>
              <a:cs typeface="Calibri"/>
            </a:endParaRPr>
          </a:p>
          <a:p>
            <a:pPr lvl="0"/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This allows just seconds to identify and remove contaminated carcasses before they enter the food supply.</a:t>
            </a:r>
            <a:endParaRPr lang="en-US"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Photo credit: USDA, 2006.  Creative Commons CC BY 2.0. https://www.flickr.com/photos/usdagov/7008322305</a:t>
            </a:r>
          </a:p>
        </p:txBody>
      </p:sp>
    </p:spTree>
    <p:extLst>
      <p:ext uri="{BB962C8B-B14F-4D97-AF65-F5344CB8AC3E}">
        <p14:creationId xmlns:p14="http://schemas.microsoft.com/office/powerpoint/2010/main" val="3798486761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D28C76-4B75-E3FE-B136-52C0F77F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400"/>
            <a:ext cx="8229600" cy="857400"/>
          </a:xfrm>
        </p:spPr>
        <p:txBody>
          <a:bodyPr lIns="91425" tIns="91425" rIns="91425" bIns="91425" anchor="b" anchorCtr="0"/>
          <a:lstStyle/>
          <a:p>
            <a:r>
              <a:rPr lang="en-US" dirty="0"/>
              <a:t>Chemical emissions</a:t>
            </a:r>
          </a:p>
        </p:txBody>
      </p:sp>
      <p:pic>
        <p:nvPicPr>
          <p:cNvPr id="2" name="Picture 1" descr="A coal-fired power plant with smoke stacks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95274"/>
            <a:ext cx="3657600" cy="438912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idx="1"/>
          </p:nvPr>
        </p:nvSpPr>
        <p:spPr>
          <a:xfrm>
            <a:off x="152400" y="457200"/>
            <a:ext cx="3416060" cy="3725698"/>
          </a:xfrm>
        </p:spPr>
        <p:txBody>
          <a:bodyPr/>
          <a:lstStyle/>
          <a:p>
            <a:pPr lvl="0"/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Industries such as mining, coal burning, and manufacturing release chemicals into air, water, and soil. </a:t>
            </a:r>
          </a:p>
          <a:p>
            <a:pPr lvl="0"/>
            <a:endParaRPr lang="en-US" sz="2400" dirty="0">
              <a:solidFill>
                <a:srgbClr val="FFFFFF"/>
              </a:solidFill>
              <a:latin typeface="Calibri"/>
              <a:cs typeface="Calibri"/>
            </a:endParaRPr>
          </a:p>
          <a:p>
            <a:pPr lvl="0"/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These chemicals can make their way into our food supply. 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Emissions from a coal-fired power plant. </a:t>
            </a:r>
            <a:r>
              <a:rPr lang="en-US" dirty="0">
                <a:solidFill>
                  <a:srgbClr val="FFFFFF"/>
                </a:solidFill>
              </a:rPr>
              <a:t>Emilian </a:t>
            </a:r>
            <a:r>
              <a:rPr lang="en-US" dirty="0" err="1">
                <a:solidFill>
                  <a:srgbClr val="FFFFFF"/>
                </a:solidFill>
              </a:rPr>
              <a:t>Vicol</a:t>
            </a:r>
            <a:r>
              <a:rPr lang="en-US" dirty="0">
                <a:solidFill>
                  <a:srgbClr val="FFFFFF"/>
                </a:solidFill>
              </a:rPr>
              <a:t>. Public domain.</a:t>
            </a: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74830B-FA79-16C8-D469-4B1B85CA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400"/>
            <a:ext cx="8229600" cy="857400"/>
          </a:xfrm>
        </p:spPr>
        <p:txBody>
          <a:bodyPr lIns="91425" tIns="91425" rIns="91425" bIns="91425" anchor="b" anchorCtr="0"/>
          <a:lstStyle/>
          <a:p>
            <a:r>
              <a:rPr lang="en-US" dirty="0"/>
              <a:t>Chemicals in food</a:t>
            </a:r>
          </a:p>
        </p:txBody>
      </p:sp>
      <p:pic>
        <p:nvPicPr>
          <p:cNvPr id="2" name="Picture 1" descr="Image of different brands of soft drink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4068"/>
            <a:ext cx="3657600" cy="438912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idx="1"/>
          </p:nvPr>
        </p:nvSpPr>
        <p:spPr>
          <a:xfrm>
            <a:off x="152401" y="457200"/>
            <a:ext cx="3039208" cy="3725698"/>
          </a:xfrm>
        </p:spPr>
        <p:txBody>
          <a:bodyPr/>
          <a:lstStyle/>
          <a:p>
            <a:pPr lvl="0"/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Some potentially harmful chemicals, such </a:t>
            </a:r>
            <a:r>
              <a:rPr lang="en-US" sz="2400">
                <a:solidFill>
                  <a:srgbClr val="FFFFFF"/>
                </a:solidFill>
                <a:latin typeface="Calibri"/>
                <a:cs typeface="Calibri"/>
              </a:rPr>
              <a:t>as some caramel 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color in soft drinks, are present in food or beverages because manufacturers add them directly to products.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Photo credit: Michael Milli, CLF.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F0AFF-3FD3-E2B7-DDBD-5478F2BE6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400"/>
            <a:ext cx="8229600" cy="857400"/>
          </a:xfrm>
        </p:spPr>
        <p:txBody>
          <a:bodyPr lIns="91425" tIns="91425" rIns="91425" bIns="91425" anchor="b" anchorCtr="0"/>
          <a:lstStyle/>
          <a:p>
            <a:r>
              <a:rPr lang="en-US" dirty="0"/>
              <a:t>Pesticides persist!</a:t>
            </a:r>
          </a:p>
        </p:txBody>
      </p:sp>
      <p:pic>
        <p:nvPicPr>
          <p:cNvPr id="13" name="Picture 12" descr="Image of Hamburger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148072"/>
          </a:xfrm>
          <a:prstGeom prst="rect">
            <a:avLst/>
          </a:prstGeom>
        </p:spPr>
      </p:pic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dvertsement for Flit pesticide. Mosquito speeding at men in a tank. Men look afraid. The Tank has many large guns. 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633" y="327066"/>
            <a:ext cx="3112168" cy="1765259"/>
          </a:xfrm>
          <a:prstGeom prst="rect">
            <a:avLst/>
          </a:prstGeom>
          <a:effectLst>
            <a:outerShdw blurRad="101600" dist="38100" dir="2700000" sx="101000" sy="101000" algn="tl" rotWithShape="0">
              <a:prstClr val="black">
                <a:alpha val="36000"/>
              </a:prstClr>
            </a:outerShdw>
          </a:effectLst>
        </p:spPr>
      </p:pic>
      <p:sp>
        <p:nvSpPr>
          <p:cNvPr id="11" name="Text Placeholder 3"/>
          <p:cNvSpPr>
            <a:spLocks noGrp="1"/>
          </p:cNvSpPr>
          <p:nvPr>
            <p:ph type="body" idx="1"/>
          </p:nvPr>
        </p:nvSpPr>
        <p:spPr>
          <a:xfrm>
            <a:off x="120799" y="2178050"/>
            <a:ext cx="3320902" cy="2445084"/>
          </a:xfrm>
        </p:spPr>
        <p:txBody>
          <a:bodyPr/>
          <a:lstStyle/>
          <a:p>
            <a:pPr lvl="0"/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Some pesticides persist in the environment and can accumulate in animals, contaminating meat and seafood.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20800" y="3657600"/>
            <a:ext cx="3384400" cy="1339900"/>
          </a:xfrm>
        </p:spPr>
        <p:txBody>
          <a:bodyPr/>
          <a:lstStyle/>
          <a:p>
            <a:pPr lvl="0">
              <a:buClr>
                <a:srgbClr val="999999"/>
              </a:buClr>
              <a:buSzPct val="25000"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FLIT (DDT) advertisement: Dr. Seuss Collection, Special Collections &amp; Archives, University of California, San Diego. Used with permission. </a:t>
            </a: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http://library.ucsd.edu/speccoll/dsads/index.html#ark:bb48133018.</a:t>
            </a:r>
          </a:p>
          <a:p>
            <a:pPr lvl="0">
              <a:buClr>
                <a:srgbClr val="999999"/>
              </a:buClr>
              <a:buSzPct val="25000"/>
            </a:pPr>
            <a:r>
              <a:rPr lang="en-US" dirty="0">
                <a:solidFill>
                  <a:schemeClr val="bg1"/>
                </a:solidFill>
              </a:rPr>
              <a:t>Hamburger: Len </a:t>
            </a:r>
            <a:r>
              <a:rPr lang="en-US" dirty="0" err="1">
                <a:solidFill>
                  <a:schemeClr val="bg1"/>
                </a:solidFill>
              </a:rPr>
              <a:t>Rizzi</a:t>
            </a:r>
            <a:r>
              <a:rPr lang="en-US" dirty="0">
                <a:solidFill>
                  <a:schemeClr val="bg1"/>
                </a:solidFill>
              </a:rPr>
              <a:t>. National Cancer Institute, 1990. Public domain.</a:t>
            </a:r>
            <a:endParaRPr lang="en-US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resentation slide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282</Words>
  <Application>Microsoft Macintosh PowerPoint</Application>
  <PresentationFormat>On-screen Show (16:9)</PresentationFormat>
  <Paragraphs>24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presentation slides</vt:lpstr>
      <vt:lpstr>Lesson 8  Keeping Our Food Safe</vt:lpstr>
      <vt:lpstr>Cattle Diets and Pathogens</vt:lpstr>
      <vt:lpstr>Poultry processing</vt:lpstr>
      <vt:lpstr>Chemical emissions</vt:lpstr>
      <vt:lpstr>Chemicals in food</vt:lpstr>
      <vt:lpstr>Pesticides persist!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Foodspan-Lesson 8-Keeping Our Food Safe</dc:title>
  <dc:subject/>
  <dc:creator>Burke, Margaret</dc:creator>
  <cp:keywords/>
  <dc:description/>
  <cp:lastModifiedBy>Michael Milli</cp:lastModifiedBy>
  <cp:revision>38</cp:revision>
  <dcterms:modified xsi:type="dcterms:W3CDTF">2023-08-01T20:52:32Z</dcterms:modified>
  <cp:category/>
</cp:coreProperties>
</file>