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9"/>
  </p:notesMasterIdLst>
  <p:sldIdLst>
    <p:sldId id="267" r:id="rId2"/>
    <p:sldId id="272" r:id="rId3"/>
    <p:sldId id="268" r:id="rId4"/>
    <p:sldId id="273" r:id="rId5"/>
    <p:sldId id="270" r:id="rId6"/>
    <p:sldId id="271" r:id="rId7"/>
    <p:sldId id="258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aron O'Donnell" initials="A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D84243-AF2A-AA44-B9FA-AB92AA7A7659}" v="1" dt="2023-08-01T20:52:47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 autoAdjust="0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544" y="200"/>
      </p:cViewPr>
      <p:guideLst>
        <p:guide orient="horz" pos="1620"/>
        <p:guide pos="2880"/>
        <p:guide orient="horz" pos="1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lli" userId="f9ed79f1-1bf2-48ef-81ee-36084a0b1cf3" providerId="ADAL" clId="{9FC4D69E-D1E6-3242-A248-D2D5E35B2581}"/>
    <pc:docChg chg="custSel modSld">
      <pc:chgData name="Michael Milli" userId="f9ed79f1-1bf2-48ef-81ee-36084a0b1cf3" providerId="ADAL" clId="{9FC4D69E-D1E6-3242-A248-D2D5E35B2581}" dt="2023-08-01T16:23:29.128" v="828" actId="13244"/>
      <pc:docMkLst>
        <pc:docMk/>
      </pc:docMkLst>
      <pc:sldChg chg="delSp modSp mod">
        <pc:chgData name="Michael Milli" userId="f9ed79f1-1bf2-48ef-81ee-36084a0b1cf3" providerId="ADAL" clId="{9FC4D69E-D1E6-3242-A248-D2D5E35B2581}" dt="2023-08-01T16:23:01.699" v="825" actId="13244"/>
        <pc:sldMkLst>
          <pc:docMk/>
          <pc:sldMk cId="0" sldId="258"/>
        </pc:sldMkLst>
        <pc:spChg chg="mod ord modVis">
          <ac:chgData name="Michael Milli" userId="f9ed79f1-1bf2-48ef-81ee-36084a0b1cf3" providerId="ADAL" clId="{9FC4D69E-D1E6-3242-A248-D2D5E35B2581}" dt="2023-08-01T16:23:01.699" v="825" actId="13244"/>
          <ac:spMkLst>
            <pc:docMk/>
            <pc:sldMk cId="0" sldId="258"/>
            <ac:spMk id="5" creationId="{00000000-0000-0000-0000-000000000000}"/>
          </ac:spMkLst>
        </pc:spChg>
        <pc:spChg chg="del">
          <ac:chgData name="Michael Milli" userId="f9ed79f1-1bf2-48ef-81ee-36084a0b1cf3" providerId="ADAL" clId="{9FC4D69E-D1E6-3242-A248-D2D5E35B2581}" dt="2023-08-01T16:18:09.876" v="817" actId="478"/>
          <ac:spMkLst>
            <pc:docMk/>
            <pc:sldMk cId="0" sldId="258"/>
            <ac:spMk id="6" creationId="{00000000-0000-0000-0000-000000000000}"/>
          </ac:spMkLst>
        </pc:spChg>
        <pc:spChg chg="mod ord">
          <ac:chgData name="Michael Milli" userId="f9ed79f1-1bf2-48ef-81ee-36084a0b1cf3" providerId="ADAL" clId="{9FC4D69E-D1E6-3242-A248-D2D5E35B2581}" dt="2023-08-01T16:22:57.957" v="824" actId="13244"/>
          <ac:spMkLst>
            <pc:docMk/>
            <pc:sldMk cId="0" sldId="258"/>
            <ac:spMk id="8" creationId="{00000000-0000-0000-0000-000000000000}"/>
          </ac:spMkLst>
        </pc:spChg>
        <pc:picChg chg="mod ord">
          <ac:chgData name="Michael Milli" userId="f9ed79f1-1bf2-48ef-81ee-36084a0b1cf3" providerId="ADAL" clId="{9FC4D69E-D1E6-3242-A248-D2D5E35B2581}" dt="2023-08-01T16:21:11.387" v="821" actId="13244"/>
          <ac:picMkLst>
            <pc:docMk/>
            <pc:sldMk cId="0" sldId="258"/>
            <ac:picMk id="2" creationId="{00000000-0000-0000-0000-000000000000}"/>
          </ac:picMkLst>
        </pc:picChg>
      </pc:sldChg>
      <pc:sldChg chg="modSp mod">
        <pc:chgData name="Michael Milli" userId="f9ed79f1-1bf2-48ef-81ee-36084a0b1cf3" providerId="ADAL" clId="{9FC4D69E-D1E6-3242-A248-D2D5E35B2581}" dt="2023-08-01T16:04:07.676" v="29" actId="962"/>
        <pc:sldMkLst>
          <pc:docMk/>
          <pc:sldMk cId="3476978829" sldId="267"/>
        </pc:sldMkLst>
        <pc:spChg chg="mod">
          <ac:chgData name="Michael Milli" userId="f9ed79f1-1bf2-48ef-81ee-36084a0b1cf3" providerId="ADAL" clId="{9FC4D69E-D1E6-3242-A248-D2D5E35B2581}" dt="2023-08-01T16:03:38.910" v="1" actId="962"/>
          <ac:spMkLst>
            <pc:docMk/>
            <pc:sldMk cId="3476978829" sldId="267"/>
            <ac:spMk id="4" creationId="{00000000-0000-0000-0000-000000000000}"/>
          </ac:spMkLst>
        </pc:spChg>
        <pc:spChg chg="mod">
          <ac:chgData name="Michael Milli" userId="f9ed79f1-1bf2-48ef-81ee-36084a0b1cf3" providerId="ADAL" clId="{9FC4D69E-D1E6-3242-A248-D2D5E35B2581}" dt="2023-08-01T16:03:32.755" v="0" actId="33553"/>
          <ac:spMkLst>
            <pc:docMk/>
            <pc:sldMk cId="3476978829" sldId="267"/>
            <ac:spMk id="5" creationId="{00000000-0000-0000-0000-000000000000}"/>
          </ac:spMkLst>
        </pc:spChg>
        <pc:spChg chg="mod">
          <ac:chgData name="Michael Milli" userId="f9ed79f1-1bf2-48ef-81ee-36084a0b1cf3" providerId="ADAL" clId="{9FC4D69E-D1E6-3242-A248-D2D5E35B2581}" dt="2023-08-01T16:04:07.676" v="29" actId="962"/>
          <ac:spMkLst>
            <pc:docMk/>
            <pc:sldMk cId="3476978829" sldId="267"/>
            <ac:spMk id="12" creationId="{00000000-0000-0000-0000-000000000000}"/>
          </ac:spMkLst>
        </pc:spChg>
        <pc:picChg chg="mod">
          <ac:chgData name="Michael Milli" userId="f9ed79f1-1bf2-48ef-81ee-36084a0b1cf3" providerId="ADAL" clId="{9FC4D69E-D1E6-3242-A248-D2D5E35B2581}" dt="2023-08-01T16:03:41.569" v="2" actId="962"/>
          <ac:picMkLst>
            <pc:docMk/>
            <pc:sldMk cId="3476978829" sldId="267"/>
            <ac:picMk id="3" creationId="{00000000-0000-0000-0000-000000000000}"/>
          </ac:picMkLst>
        </pc:picChg>
        <pc:picChg chg="mod">
          <ac:chgData name="Michael Milli" userId="f9ed79f1-1bf2-48ef-81ee-36084a0b1cf3" providerId="ADAL" clId="{9FC4D69E-D1E6-3242-A248-D2D5E35B2581}" dt="2023-08-01T16:03:59.860" v="28" actId="962"/>
          <ac:picMkLst>
            <pc:docMk/>
            <pc:sldMk cId="3476978829" sldId="267"/>
            <ac:picMk id="9" creationId="{E1BBDC0A-9E32-5645-A235-D7A5537D7C44}"/>
          </ac:picMkLst>
        </pc:picChg>
      </pc:sldChg>
      <pc:sldChg chg="modSp mod">
        <pc:chgData name="Michael Milli" userId="f9ed79f1-1bf2-48ef-81ee-36084a0b1cf3" providerId="ADAL" clId="{9FC4D69E-D1E6-3242-A248-D2D5E35B2581}" dt="2023-08-01T16:18:56.323" v="819" actId="962"/>
        <pc:sldMkLst>
          <pc:docMk/>
          <pc:sldMk cId="366675236" sldId="268"/>
        </pc:sldMkLst>
        <pc:spChg chg="mod">
          <ac:chgData name="Michael Milli" userId="f9ed79f1-1bf2-48ef-81ee-36084a0b1cf3" providerId="ADAL" clId="{9FC4D69E-D1E6-3242-A248-D2D5E35B2581}" dt="2023-08-01T16:08:44.496" v="445" actId="962"/>
          <ac:spMkLst>
            <pc:docMk/>
            <pc:sldMk cId="366675236" sldId="268"/>
            <ac:spMk id="2" creationId="{00000000-0000-0000-0000-000000000000}"/>
          </ac:spMkLst>
        </pc:spChg>
        <pc:spChg chg="mod">
          <ac:chgData name="Michael Milli" userId="f9ed79f1-1bf2-48ef-81ee-36084a0b1cf3" providerId="ADAL" clId="{9FC4D69E-D1E6-3242-A248-D2D5E35B2581}" dt="2023-08-01T16:11:19.597" v="446" actId="962"/>
          <ac:spMkLst>
            <pc:docMk/>
            <pc:sldMk cId="366675236" sldId="268"/>
            <ac:spMk id="5" creationId="{00000000-0000-0000-0000-000000000000}"/>
          </ac:spMkLst>
        </pc:spChg>
        <pc:picChg chg="mod">
          <ac:chgData name="Michael Milli" userId="f9ed79f1-1bf2-48ef-81ee-36084a0b1cf3" providerId="ADAL" clId="{9FC4D69E-D1E6-3242-A248-D2D5E35B2581}" dt="2023-08-01T16:18:56.323" v="819" actId="962"/>
          <ac:picMkLst>
            <pc:docMk/>
            <pc:sldMk cId="366675236" sldId="268"/>
            <ac:picMk id="6" creationId="{00000000-0000-0000-0000-000000000000}"/>
          </ac:picMkLst>
        </pc:picChg>
      </pc:sldChg>
      <pc:sldChg chg="modSp mod">
        <pc:chgData name="Michael Milli" userId="f9ed79f1-1bf2-48ef-81ee-36084a0b1cf3" providerId="ADAL" clId="{9FC4D69E-D1E6-3242-A248-D2D5E35B2581}" dt="2023-08-01T16:23:29.128" v="828" actId="13244"/>
        <pc:sldMkLst>
          <pc:docMk/>
          <pc:sldMk cId="356531101" sldId="270"/>
        </pc:sldMkLst>
        <pc:spChg chg="ord">
          <ac:chgData name="Michael Milli" userId="f9ed79f1-1bf2-48ef-81ee-36084a0b1cf3" providerId="ADAL" clId="{9FC4D69E-D1E6-3242-A248-D2D5E35B2581}" dt="2023-08-01T16:23:26.647" v="827" actId="13244"/>
          <ac:spMkLst>
            <pc:docMk/>
            <pc:sldMk cId="356531101" sldId="270"/>
            <ac:spMk id="9" creationId="{00000000-0000-0000-0000-000000000000}"/>
          </ac:spMkLst>
        </pc:spChg>
        <pc:spChg chg="ord">
          <ac:chgData name="Michael Milli" userId="f9ed79f1-1bf2-48ef-81ee-36084a0b1cf3" providerId="ADAL" clId="{9FC4D69E-D1E6-3242-A248-D2D5E35B2581}" dt="2023-08-01T16:23:20.652" v="826" actId="13244"/>
          <ac:spMkLst>
            <pc:docMk/>
            <pc:sldMk cId="356531101" sldId="270"/>
            <ac:spMk id="10" creationId="{00000000-0000-0000-0000-000000000000}"/>
          </ac:spMkLst>
        </pc:spChg>
        <pc:spChg chg="mod ord">
          <ac:chgData name="Michael Milli" userId="f9ed79f1-1bf2-48ef-81ee-36084a0b1cf3" providerId="ADAL" clId="{9FC4D69E-D1E6-3242-A248-D2D5E35B2581}" dt="2023-08-01T16:23:29.128" v="828" actId="13244"/>
          <ac:spMkLst>
            <pc:docMk/>
            <pc:sldMk cId="356531101" sldId="270"/>
            <ac:spMk id="11" creationId="{00000000-0000-0000-0000-000000000000}"/>
          </ac:spMkLst>
        </pc:spChg>
        <pc:picChg chg="mod">
          <ac:chgData name="Michael Milli" userId="f9ed79f1-1bf2-48ef-81ee-36084a0b1cf3" providerId="ADAL" clId="{9FC4D69E-D1E6-3242-A248-D2D5E35B2581}" dt="2023-08-01T16:15:06.248" v="808" actId="962"/>
          <ac:picMkLst>
            <pc:docMk/>
            <pc:sldMk cId="356531101" sldId="270"/>
            <ac:picMk id="7" creationId="{00000000-0000-0000-0000-000000000000}"/>
          </ac:picMkLst>
        </pc:picChg>
      </pc:sldChg>
      <pc:sldChg chg="modSp mod">
        <pc:chgData name="Michael Milli" userId="f9ed79f1-1bf2-48ef-81ee-36084a0b1cf3" providerId="ADAL" clId="{9FC4D69E-D1E6-3242-A248-D2D5E35B2581}" dt="2023-08-01T16:17:15.842" v="812" actId="962"/>
        <pc:sldMkLst>
          <pc:docMk/>
          <pc:sldMk cId="2533499574" sldId="271"/>
        </pc:sldMkLst>
        <pc:spChg chg="mod">
          <ac:chgData name="Michael Milli" userId="f9ed79f1-1bf2-48ef-81ee-36084a0b1cf3" providerId="ADAL" clId="{9FC4D69E-D1E6-3242-A248-D2D5E35B2581}" dt="2023-08-01T16:17:15.842" v="812" actId="962"/>
          <ac:spMkLst>
            <pc:docMk/>
            <pc:sldMk cId="2533499574" sldId="271"/>
            <ac:spMk id="11" creationId="{00000000-0000-0000-0000-000000000000}"/>
          </ac:spMkLst>
        </pc:spChg>
        <pc:picChg chg="mod">
          <ac:chgData name="Michael Milli" userId="f9ed79f1-1bf2-48ef-81ee-36084a0b1cf3" providerId="ADAL" clId="{9FC4D69E-D1E6-3242-A248-D2D5E35B2581}" dt="2023-08-01T16:17:06.392" v="811" actId="962"/>
          <ac:picMkLst>
            <pc:docMk/>
            <pc:sldMk cId="2533499574" sldId="271"/>
            <ac:picMk id="8" creationId="{00000000-0000-0000-0000-000000000000}"/>
          </ac:picMkLst>
        </pc:picChg>
      </pc:sldChg>
      <pc:sldChg chg="modSp mod">
        <pc:chgData name="Michael Milli" userId="f9ed79f1-1bf2-48ef-81ee-36084a0b1cf3" providerId="ADAL" clId="{9FC4D69E-D1E6-3242-A248-D2D5E35B2581}" dt="2023-08-01T16:11:24.038" v="447" actId="962"/>
        <pc:sldMkLst>
          <pc:docMk/>
          <pc:sldMk cId="3656759379" sldId="272"/>
        </pc:sldMkLst>
        <pc:spChg chg="mod">
          <ac:chgData name="Michael Milli" userId="f9ed79f1-1bf2-48ef-81ee-36084a0b1cf3" providerId="ADAL" clId="{9FC4D69E-D1E6-3242-A248-D2D5E35B2581}" dt="2023-08-01T16:11:24.038" v="447" actId="962"/>
          <ac:spMkLst>
            <pc:docMk/>
            <pc:sldMk cId="3656759379" sldId="272"/>
            <ac:spMk id="5" creationId="{00000000-0000-0000-0000-000000000000}"/>
          </ac:spMkLst>
        </pc:spChg>
        <pc:picChg chg="mod">
          <ac:chgData name="Michael Milli" userId="f9ed79f1-1bf2-48ef-81ee-36084a0b1cf3" providerId="ADAL" clId="{9FC4D69E-D1E6-3242-A248-D2D5E35B2581}" dt="2023-08-01T16:05:26.811" v="163" actId="962"/>
          <ac:picMkLst>
            <pc:docMk/>
            <pc:sldMk cId="3656759379" sldId="272"/>
            <ac:picMk id="7" creationId="{00000000-0000-0000-0000-000000000000}"/>
          </ac:picMkLst>
        </pc:picChg>
      </pc:sldChg>
      <pc:sldChg chg="modSp mod">
        <pc:chgData name="Michael Milli" userId="f9ed79f1-1bf2-48ef-81ee-36084a0b1cf3" providerId="ADAL" clId="{9FC4D69E-D1E6-3242-A248-D2D5E35B2581}" dt="2023-08-01T16:13:19.323" v="628" actId="962"/>
        <pc:sldMkLst>
          <pc:docMk/>
          <pc:sldMk cId="1369576993" sldId="273"/>
        </pc:sldMkLst>
        <pc:spChg chg="mod">
          <ac:chgData name="Michael Milli" userId="f9ed79f1-1bf2-48ef-81ee-36084a0b1cf3" providerId="ADAL" clId="{9FC4D69E-D1E6-3242-A248-D2D5E35B2581}" dt="2023-08-01T16:11:29.439" v="448" actId="962"/>
          <ac:spMkLst>
            <pc:docMk/>
            <pc:sldMk cId="1369576993" sldId="273"/>
            <ac:spMk id="7" creationId="{00000000-0000-0000-0000-000000000000}"/>
          </ac:spMkLst>
        </pc:spChg>
        <pc:picChg chg="mod">
          <ac:chgData name="Michael Milli" userId="f9ed79f1-1bf2-48ef-81ee-36084a0b1cf3" providerId="ADAL" clId="{9FC4D69E-D1E6-3242-A248-D2D5E35B2581}" dt="2023-08-01T16:13:19.323" v="628" actId="962"/>
          <ac:picMkLst>
            <pc:docMk/>
            <pc:sldMk cId="1369576993" sldId="273"/>
            <ac:picMk id="1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510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19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57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29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370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270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67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3307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>
                <a:latin typeface="Calibri" panose="020F0502020204030204" pitchFamily="34" charset="0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4737150"/>
            <a:ext cx="8839200" cy="260350"/>
          </a:xfrm>
        </p:spPr>
        <p:txBody>
          <a:bodyPr bIns="0" anchor="b"/>
          <a:lstStyle>
            <a:lvl1pPr>
              <a:defRPr sz="800">
                <a:latin typeface="Calibri" panose="020F0502020204030204" pitchFamily="34" charset="0"/>
              </a:defRPr>
            </a:lvl1pPr>
            <a:lvl2pPr>
              <a:defRPr sz="800">
                <a:latin typeface="Calibri" panose="020F0502020204030204" pitchFamily="34" charset="0"/>
              </a:defRPr>
            </a:lvl2pPr>
            <a:lvl3pPr>
              <a:defRPr sz="800">
                <a:latin typeface="Calibri" panose="020F0502020204030204" pitchFamily="34" charset="0"/>
              </a:defRPr>
            </a:lvl3pPr>
            <a:lvl4pPr>
              <a:defRPr sz="800">
                <a:latin typeface="Calibri" panose="020F0502020204030204" pitchFamily="34" charset="0"/>
              </a:defRPr>
            </a:lvl4pPr>
            <a:lvl5pPr>
              <a:defRPr sz="800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9771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/>
              <a:t>Body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46932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lang="en-US" sz="1400" b="0" i="0" u="none" strike="noStrike" cap="none" baseline="0" dirty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491" y="-11368"/>
            <a:ext cx="5587207" cy="5154868"/>
          </a:xfrm>
          <a:prstGeom prst="rect">
            <a:avLst/>
          </a:prstGeom>
          <a:solidFill>
            <a:srgbClr val="5DA4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 txBox="1">
            <a:spLocks noGrp="1"/>
          </p:cNvSpPr>
          <p:nvPr>
            <p:ph type="title" idx="4294967295"/>
          </p:nvPr>
        </p:nvSpPr>
        <p:spPr>
          <a:xfrm>
            <a:off x="489915" y="1556308"/>
            <a:ext cx="5089801" cy="2041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Lesson 6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  <a:rtl val="0"/>
              </a:rPr>
              <a:t>Turning Toward Sustainability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9717" y="0"/>
            <a:ext cx="3564284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8088525" y="4099713"/>
            <a:ext cx="1773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>
                <a:solidFill>
                  <a:schemeClr val="bg1"/>
                </a:solidFill>
                <a:latin typeface="Calibri"/>
                <a:cs typeface="Calibri"/>
              </a:rPr>
              <a:t>© 2020 </a:t>
            </a:r>
            <a:r>
              <a:rPr lang="en-US" sz="700" dirty="0">
                <a:solidFill>
                  <a:schemeClr val="bg1"/>
                </a:solidFill>
                <a:latin typeface="Calibri"/>
                <a:cs typeface="Calibri"/>
              </a:rPr>
              <a:t>Johns Hopkins University</a:t>
            </a:r>
          </a:p>
        </p:txBody>
      </p:sp>
      <p:sp>
        <p:nvSpPr>
          <p:cNvPr id="12" name="Rectangl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7862" y="284895"/>
            <a:ext cx="1856138" cy="756506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oodspan Logo">
            <a:extLst>
              <a:ext uri="{FF2B5EF4-FFF2-40B4-BE49-F238E27FC236}">
                <a16:creationId xmlns:a16="http://schemas.microsoft.com/office/drawing/2014/main" id="{E1BBDC0A-9E32-5645-A235-D7A5537D7C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862" y="205948"/>
            <a:ext cx="17876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7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 of terraced rice fields in the mountains of Batad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58944"/>
            <a:ext cx="3762502" cy="289677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34024" y="205978"/>
            <a:ext cx="3152776" cy="857400"/>
          </a:xfrm>
        </p:spPr>
        <p:txBody>
          <a:bodyPr/>
          <a:lstStyle/>
          <a:p>
            <a:r>
              <a:rPr lang="en" sz="2800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Sustainable</a:t>
            </a:r>
            <a:endParaRPr lang="en-US" sz="2800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credit: </a:t>
            </a:r>
            <a:r>
              <a:rPr lang="en-US" dirty="0" err="1">
                <a:solidFill>
                  <a:schemeClr val="bg1"/>
                </a:solidFill>
              </a:rPr>
              <a:t>Adi.simionov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Batad</a:t>
            </a:r>
            <a:r>
              <a:rPr lang="en-US" dirty="0">
                <a:solidFill>
                  <a:schemeClr val="bg1"/>
                </a:solidFill>
              </a:rPr>
              <a:t> rice terraces. Wikimedia Commons. Creative Commons CC BY-SA 3.0.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534024" y="1200150"/>
            <a:ext cx="3457576" cy="2055572"/>
          </a:xfrm>
        </p:spPr>
        <p:txBody>
          <a:bodyPr/>
          <a:lstStyle/>
          <a:p>
            <a:pPr marL="285750" lvl="0" indent="-285750" algn="l">
              <a:spcAft>
                <a:spcPts val="12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Ecologically sound </a:t>
            </a:r>
          </a:p>
          <a:p>
            <a:pPr marL="285750" lvl="0" indent="-285750" algn="l">
              <a:spcAft>
                <a:spcPts val="12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Economically viable </a:t>
            </a:r>
          </a:p>
          <a:p>
            <a:pPr marL="285750" lvl="0" indent="-285750" algn="l">
              <a:spcAft>
                <a:spcPts val="1200"/>
              </a:spcAft>
              <a:buClr>
                <a:schemeClr val="bg1"/>
              </a:buClr>
              <a:buSzPct val="75000"/>
              <a:buFont typeface="Wingdings" panose="05000000000000000000" pitchFamily="2" charset="2"/>
              <a:buChar char="§"/>
            </a:pPr>
            <a:r>
              <a:rPr lang="en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Socially just </a:t>
            </a:r>
          </a:p>
        </p:txBody>
      </p:sp>
    </p:spTree>
    <p:extLst>
      <p:ext uri="{BB962C8B-B14F-4D97-AF65-F5344CB8AC3E}">
        <p14:creationId xmlns:p14="http://schemas.microsoft.com/office/powerpoint/2010/main" val="365675937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large tractor turning compost. The compost is steaming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58944"/>
            <a:ext cx="3762502" cy="352542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34024" y="205978"/>
            <a:ext cx="3152776" cy="857400"/>
          </a:xfrm>
        </p:spPr>
        <p:txBody>
          <a:bodyPr/>
          <a:lstStyle/>
          <a:p>
            <a:r>
              <a:rPr lang="en" sz="2800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Efficiency</a:t>
            </a:r>
            <a:endParaRPr lang="en-US" sz="2800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Text Placeholder 1" descr="Composting at a Kona coffee farm: turning the pile. The pile is steaming as it is being turned by a tractor with a bucket on the front. 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credit: Scot Nelson. Composting at a Kona coffee farm: turning the pile. Flickr. Creative Commons CC BY-SA 2.0.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534024" y="1035843"/>
            <a:ext cx="3457576" cy="2658333"/>
          </a:xfrm>
        </p:spPr>
        <p:txBody>
          <a:bodyPr/>
          <a:lstStyle/>
          <a:p>
            <a:r>
              <a:rPr lang="en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Agroecology recycles and reuses </a:t>
            </a:r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resources </a:t>
            </a:r>
            <a:r>
              <a:rPr lang="en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whenever possible, just as </a:t>
            </a:r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natural systems continually recycle </a:t>
            </a:r>
            <a:r>
              <a:rPr lang="en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rainfall and organic matter.</a:t>
            </a:r>
          </a:p>
          <a:p>
            <a:endParaRPr lang="en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Composting (pictured) recycles organic matter, converting waste into fertilizer to help crops grow.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5236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ows of young crops on a rolling hill landscape next to a road. 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506" y="0"/>
            <a:ext cx="9165506" cy="5148072"/>
          </a:xfrm>
          <a:prstGeom prst="rect">
            <a:avLst/>
          </a:prstGeom>
        </p:spPr>
      </p:pic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58944"/>
            <a:ext cx="3762502" cy="352542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34024" y="205978"/>
            <a:ext cx="3152776" cy="857400"/>
          </a:xfrm>
        </p:spPr>
        <p:txBody>
          <a:bodyPr/>
          <a:lstStyle/>
          <a:p>
            <a:r>
              <a:rPr lang="en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Self-sufficiency</a:t>
            </a:r>
            <a:endParaRPr lang="en-US"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credit: Chris </a:t>
            </a:r>
            <a:r>
              <a:rPr lang="en-US" dirty="0" err="1">
                <a:solidFill>
                  <a:schemeClr val="bg1"/>
                </a:solidFill>
              </a:rPr>
              <a:t>Devaraj</a:t>
            </a:r>
            <a:r>
              <a:rPr lang="en-US" dirty="0">
                <a:solidFill>
                  <a:schemeClr val="bg1"/>
                </a:solidFill>
              </a:rPr>
              <a:t>. Palouse hills, Washington. Wikimedia Commons. Creative Commons CC BY 2.0.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534024" y="1035842"/>
            <a:ext cx="3457576" cy="3840957"/>
          </a:xfrm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Agroecology requires minimal inputs beyond what Nature already provides (sunlight, soil, water, and biodiversity).</a:t>
            </a:r>
          </a:p>
          <a:p>
            <a:endParaRPr lang="en-US" sz="22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Dryland farming (pictured) relies exclusively on rainwater and soil moisture.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76993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mall vegetable farm near a river. There is a woman in red sitting and working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58944"/>
            <a:ext cx="3762502" cy="382535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2526" y="205978"/>
            <a:ext cx="3152776" cy="857400"/>
          </a:xfrm>
        </p:spPr>
        <p:txBody>
          <a:bodyPr/>
          <a:lstStyle/>
          <a:p>
            <a:r>
              <a:rPr lang="en" sz="2800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Diversity</a:t>
            </a:r>
            <a:endParaRPr lang="en-US" sz="2800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52526" y="1035843"/>
            <a:ext cx="3457576" cy="3614738"/>
          </a:xfrm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Agroecology makes use of many different species of plants and animals on the same farm, and benefits from their interactions.</a:t>
            </a:r>
          </a:p>
          <a:p>
            <a:endParaRPr lang="en-US" sz="2200" dirty="0">
              <a:solidFill>
                <a:schemeClr val="bg1"/>
              </a:solidFill>
              <a:latin typeface="Calibri"/>
              <a:sym typeface="Calibri"/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Growing a variety of different crops (pictured) and rotating them over time helps control pests.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credit: Anna </a:t>
            </a:r>
            <a:r>
              <a:rPr lang="en-US" dirty="0" err="1">
                <a:solidFill>
                  <a:schemeClr val="bg1"/>
                </a:solidFill>
              </a:rPr>
              <a:t>Frodesiak</a:t>
            </a:r>
            <a:r>
              <a:rPr lang="en-US" dirty="0">
                <a:solidFill>
                  <a:schemeClr val="bg1"/>
                </a:solidFill>
              </a:rPr>
              <a:t>. A small vegetable farm in rural Hainan Province, China.  Public domain.</a:t>
            </a:r>
          </a:p>
        </p:txBody>
      </p:sp>
    </p:spTree>
    <p:extLst>
      <p:ext uri="{BB962C8B-B14F-4D97-AF65-F5344CB8AC3E}">
        <p14:creationId xmlns:p14="http://schemas.microsoft.com/office/powerpoint/2010/main" val="356531101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of contour farming, green and tan crops stripe and follow the contours of a large hill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81498" y="358944"/>
            <a:ext cx="3762502" cy="352542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34024" y="205978"/>
            <a:ext cx="3152776" cy="857400"/>
          </a:xfrm>
        </p:spPr>
        <p:txBody>
          <a:bodyPr/>
          <a:lstStyle/>
          <a:p>
            <a:r>
              <a:rPr lang="en" sz="2800" dirty="0">
                <a:solidFill>
                  <a:schemeClr val="bg1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Resilience</a:t>
            </a:r>
            <a:endParaRPr lang="en-US" sz="2800" dirty="0">
              <a:solidFill>
                <a:schemeClr val="bg1"/>
              </a:solidFill>
              <a:effectLst>
                <a:outerShdw dist="63500" dir="2700000" algn="tl" rotWithShape="0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credit: Tim McCabe. Contour farming. USDA Natural Resources Conservation Service.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534024" y="1035843"/>
            <a:ext cx="3457576" cy="3463005"/>
          </a:xfrm>
        </p:spPr>
        <p:txBody>
          <a:bodyPr/>
          <a:lstStyle/>
          <a:p>
            <a:r>
              <a:rPr lang="en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Agroecology can better withstand and recover from shocks like floods, hurricanes</a:t>
            </a:r>
            <a:r>
              <a:rPr lang="en-US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" sz="2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and droughts.</a:t>
            </a:r>
          </a:p>
          <a:p>
            <a:endParaRPr lang="en" sz="2200" dirty="0">
              <a:solidFill>
                <a:schemeClr val="bg1"/>
              </a:solidFill>
              <a:latin typeface="Calibri"/>
              <a:sym typeface="Calibri"/>
            </a:endParaRPr>
          </a:p>
          <a:p>
            <a:r>
              <a:rPr lang="en" sz="1400" dirty="0">
                <a:solidFill>
                  <a:schemeClr val="bg1"/>
                </a:solidFill>
                <a:latin typeface="Calibri"/>
                <a:sym typeface="Calibri"/>
              </a:rPr>
              <a:t>Contour farming (pictured) can help reduce soil erosion during heavy storms.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9957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cks walking through reeds. 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08372"/>
            <a:ext cx="4335780" cy="88628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 noGrp="1"/>
          </p:cNvSpPr>
          <p:nvPr>
            <p:ph type="title" idx="4294967295"/>
          </p:nvPr>
        </p:nvSpPr>
        <p:spPr>
          <a:xfrm>
            <a:off x="205740" y="272832"/>
            <a:ext cx="4051324" cy="6992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2pPr>
            <a:lvl3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3pPr>
            <a:lvl4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4pPr>
            <a:lvl5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5pPr>
            <a:lvl6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6pPr>
            <a:lvl7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7pPr>
            <a:lvl8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8pPr>
            <a:lvl9pPr marL="0" marR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  <a:uLnTx/>
                <a:uFillTx/>
                <a:latin typeface="Calibri"/>
                <a:ea typeface="Calibri"/>
                <a:cs typeface="Calibri"/>
                <a:sym typeface="Calibri"/>
                <a:rtl val="0"/>
              </a:rPr>
              <a:t>Duck-Rice-Fish Case Study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dist="63500" dir="2700000" algn="tl" rotWithShape="0">
                  <a:srgbClr val="000000"/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267" y="4827406"/>
            <a:ext cx="36961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alibri"/>
                <a:cs typeface="Calibri"/>
              </a:rPr>
              <a:t>Photo credit:  Greenpeace East Asia, 2011.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presentation slide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271</Words>
  <Application>Microsoft Macintosh PowerPoint</Application>
  <PresentationFormat>On-screen Show (16:9)</PresentationFormat>
  <Paragraphs>30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presentation slides</vt:lpstr>
      <vt:lpstr>Lesson 6  Turning Toward Sustainability</vt:lpstr>
      <vt:lpstr>Sustainable</vt:lpstr>
      <vt:lpstr>Efficiency</vt:lpstr>
      <vt:lpstr>Self-sufficiency</vt:lpstr>
      <vt:lpstr>Diversity</vt:lpstr>
      <vt:lpstr>Resilience</vt:lpstr>
      <vt:lpstr>Duck-Rice-Fish Case Study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Foodspan-Lesson 6-Turning Toward Sustainability</dc:title>
  <dc:subject/>
  <dc:creator>Kim, Brent F.</dc:creator>
  <cp:keywords/>
  <dc:description/>
  <cp:lastModifiedBy>Michael Milli</cp:lastModifiedBy>
  <cp:revision>50</cp:revision>
  <dcterms:modified xsi:type="dcterms:W3CDTF">2023-08-01T20:52:49Z</dcterms:modified>
  <cp:category/>
</cp:coreProperties>
</file>